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9" r:id="rId2"/>
    <p:sldId id="261" r:id="rId3"/>
    <p:sldId id="262" r:id="rId4"/>
    <p:sldId id="273" r:id="rId5"/>
    <p:sldId id="264" r:id="rId6"/>
    <p:sldId id="263" r:id="rId7"/>
    <p:sldId id="256" r:id="rId8"/>
    <p:sldId id="257" r:id="rId9"/>
    <p:sldId id="265" r:id="rId10"/>
    <p:sldId id="258" r:id="rId11"/>
    <p:sldId id="266" r:id="rId12"/>
    <p:sldId id="259" r:id="rId13"/>
    <p:sldId id="260" r:id="rId14"/>
    <p:sldId id="272" r:id="rId15"/>
    <p:sldId id="271" r:id="rId16"/>
    <p:sldId id="274" r:id="rId17"/>
    <p:sldId id="278" r:id="rId18"/>
    <p:sldId id="279" r:id="rId19"/>
    <p:sldId id="280" r:id="rId20"/>
    <p:sldId id="281" r:id="rId21"/>
    <p:sldId id="267" r:id="rId22"/>
    <p:sldId id="268"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tEdQ2jd4hF3XBLafc2IkQ==" hashData="TrD39Z3HSsueq+L5hOG5ITTgTDgFNkyo88rJT5Q7ggJxwsJ+sq7DvL9cJ/SwuaxVT0uYZGycUK8xBydmuv5Gu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autoAdjust="0"/>
    <p:restoredTop sz="92785" autoAdjust="0"/>
  </p:normalViewPr>
  <p:slideViewPr>
    <p:cSldViewPr snapToGrid="0">
      <p:cViewPr varScale="1">
        <p:scale>
          <a:sx n="72" d="100"/>
          <a:sy n="72" d="100"/>
        </p:scale>
        <p:origin x="73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5</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324109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13</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16052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gg</a:t>
            </a:r>
          </a:p>
        </p:txBody>
      </p:sp>
      <p:sp>
        <p:nvSpPr>
          <p:cNvPr id="5" name="Slide Number Placeholder 4"/>
          <p:cNvSpPr>
            <a:spLocks noGrp="1"/>
          </p:cNvSpPr>
          <p:nvPr>
            <p:ph type="sldNum" sz="quarter" idx="11"/>
          </p:nvPr>
        </p:nvSpPr>
        <p:spPr/>
        <p:txBody>
          <a:bodyPr/>
          <a:lstStyle/>
          <a:p>
            <a:fld id="{2548E6D5-A99C-4BAB-9AC5-0977AF44FACE}" type="slidenum">
              <a:rPr lang="en-US" smtClean="0"/>
              <a:t>22</a:t>
            </a:fld>
            <a:endParaRPr lang="en-US"/>
          </a:p>
        </p:txBody>
      </p:sp>
    </p:spTree>
    <p:extLst>
      <p:ext uri="{BB962C8B-B14F-4D97-AF65-F5344CB8AC3E}">
        <p14:creationId xmlns:p14="http://schemas.microsoft.com/office/powerpoint/2010/main" val="55214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D5B95-F77C-4D86-AA96-30F2B9881D44}"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A0AF9-45B8-4B59-8655-9BB400D2ADAE}"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535DE-D6BC-4305-A40B-1C5BD3EE2575}"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7659D-D06E-44B2-A69E-E9CBFC82C9ED}"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D1A8A-F662-49B3-B1C8-58B08C13D54E}"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66EB88-EDC4-4915-80A2-AD174521AD57}" type="datetime1">
              <a:rPr lang="en-US" smtClean="0"/>
              <a:t>4/23/2024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4B31D-B27E-4D4B-8126-17FE533BD316}" type="datetime1">
              <a:rPr lang="en-US" smtClean="0"/>
              <a:t>4/23/2024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4/23/2024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Surface Development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023" y="1690688"/>
            <a:ext cx="6170378" cy="3036217"/>
          </a:xfrm>
        </p:spPr>
      </p:pic>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68944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flipV="1">
            <a:off x="4535487" y="1800225"/>
            <a:ext cx="0" cy="4581525"/>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3424237" y="2486025"/>
            <a:ext cx="0" cy="3895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3446462" y="5221288"/>
            <a:ext cx="2392363"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3751262" y="4437063"/>
            <a:ext cx="1568450" cy="1568450"/>
          </a:xfrm>
          <a:custGeom>
            <a:avLst/>
            <a:gdLst>
              <a:gd name="T0" fmla="*/ 1974 w 1975"/>
              <a:gd name="T1" fmla="*/ 934 h 1978"/>
              <a:gd name="T2" fmla="*/ 1962 w 1975"/>
              <a:gd name="T3" fmla="*/ 826 h 1978"/>
              <a:gd name="T4" fmla="*/ 1937 w 1975"/>
              <a:gd name="T5" fmla="*/ 720 h 1978"/>
              <a:gd name="T6" fmla="*/ 1902 w 1975"/>
              <a:gd name="T7" fmla="*/ 617 h 1978"/>
              <a:gd name="T8" fmla="*/ 1856 w 1975"/>
              <a:gd name="T9" fmla="*/ 519 h 1978"/>
              <a:gd name="T10" fmla="*/ 1799 w 1975"/>
              <a:gd name="T11" fmla="*/ 425 h 1978"/>
              <a:gd name="T12" fmla="*/ 1733 w 1975"/>
              <a:gd name="T13" fmla="*/ 339 h 1978"/>
              <a:gd name="T14" fmla="*/ 1656 w 1975"/>
              <a:gd name="T15" fmla="*/ 262 h 1978"/>
              <a:gd name="T16" fmla="*/ 1573 w 1975"/>
              <a:gd name="T17" fmla="*/ 191 h 1978"/>
              <a:gd name="T18" fmla="*/ 1482 w 1975"/>
              <a:gd name="T19" fmla="*/ 132 h 1978"/>
              <a:gd name="T20" fmla="*/ 1384 w 1975"/>
              <a:gd name="T21" fmla="*/ 84 h 1978"/>
              <a:gd name="T22" fmla="*/ 1282 w 1975"/>
              <a:gd name="T23" fmla="*/ 45 h 1978"/>
              <a:gd name="T24" fmla="*/ 1176 w 1975"/>
              <a:gd name="T25" fmla="*/ 18 h 1978"/>
              <a:gd name="T26" fmla="*/ 1068 w 1975"/>
              <a:gd name="T27" fmla="*/ 4 h 1978"/>
              <a:gd name="T28" fmla="*/ 961 w 1975"/>
              <a:gd name="T29" fmla="*/ 0 h 1978"/>
              <a:gd name="T30" fmla="*/ 852 w 1975"/>
              <a:gd name="T31" fmla="*/ 10 h 1978"/>
              <a:gd name="T32" fmla="*/ 745 w 1975"/>
              <a:gd name="T33" fmla="*/ 30 h 1978"/>
              <a:gd name="T34" fmla="*/ 641 w 1975"/>
              <a:gd name="T35" fmla="*/ 63 h 1978"/>
              <a:gd name="T36" fmla="*/ 541 w 1975"/>
              <a:gd name="T37" fmla="*/ 107 h 1978"/>
              <a:gd name="T38" fmla="*/ 447 w 1975"/>
              <a:gd name="T39" fmla="*/ 161 h 1978"/>
              <a:gd name="T40" fmla="*/ 360 w 1975"/>
              <a:gd name="T41" fmla="*/ 225 h 1978"/>
              <a:gd name="T42" fmla="*/ 280 w 1975"/>
              <a:gd name="T43" fmla="*/ 299 h 1978"/>
              <a:gd name="T44" fmla="*/ 208 w 1975"/>
              <a:gd name="T45" fmla="*/ 382 h 1978"/>
              <a:gd name="T46" fmla="*/ 146 w 1975"/>
              <a:gd name="T47" fmla="*/ 471 h 1978"/>
              <a:gd name="T48" fmla="*/ 94 w 1975"/>
              <a:gd name="T49" fmla="*/ 567 h 1978"/>
              <a:gd name="T50" fmla="*/ 53 w 1975"/>
              <a:gd name="T51" fmla="*/ 668 h 1978"/>
              <a:gd name="T52" fmla="*/ 24 w 1975"/>
              <a:gd name="T53" fmla="*/ 773 h 1978"/>
              <a:gd name="T54" fmla="*/ 6 w 1975"/>
              <a:gd name="T55" fmla="*/ 880 h 1978"/>
              <a:gd name="T56" fmla="*/ 0 w 1975"/>
              <a:gd name="T57" fmla="*/ 989 h 1978"/>
              <a:gd name="T58" fmla="*/ 6 w 1975"/>
              <a:gd name="T59" fmla="*/ 1098 h 1978"/>
              <a:gd name="T60" fmla="*/ 24 w 1975"/>
              <a:gd name="T61" fmla="*/ 1205 h 1978"/>
              <a:gd name="T62" fmla="*/ 53 w 1975"/>
              <a:gd name="T63" fmla="*/ 1310 h 1978"/>
              <a:gd name="T64" fmla="*/ 94 w 1975"/>
              <a:gd name="T65" fmla="*/ 1411 h 1978"/>
              <a:gd name="T66" fmla="*/ 146 w 1975"/>
              <a:gd name="T67" fmla="*/ 1506 h 1978"/>
              <a:gd name="T68" fmla="*/ 208 w 1975"/>
              <a:gd name="T69" fmla="*/ 1596 h 1978"/>
              <a:gd name="T70" fmla="*/ 280 w 1975"/>
              <a:gd name="T71" fmla="*/ 1678 h 1978"/>
              <a:gd name="T72" fmla="*/ 360 w 1975"/>
              <a:gd name="T73" fmla="*/ 1752 h 1978"/>
              <a:gd name="T74" fmla="*/ 447 w 1975"/>
              <a:gd name="T75" fmla="*/ 1817 h 1978"/>
              <a:gd name="T76" fmla="*/ 541 w 1975"/>
              <a:gd name="T77" fmla="*/ 1871 h 1978"/>
              <a:gd name="T78" fmla="*/ 641 w 1975"/>
              <a:gd name="T79" fmla="*/ 1915 h 1978"/>
              <a:gd name="T80" fmla="*/ 745 w 1975"/>
              <a:gd name="T81" fmla="*/ 1947 h 1978"/>
              <a:gd name="T82" fmla="*/ 852 w 1975"/>
              <a:gd name="T83" fmla="*/ 1968 h 1978"/>
              <a:gd name="T84" fmla="*/ 961 w 1975"/>
              <a:gd name="T85" fmla="*/ 1978 h 1978"/>
              <a:gd name="T86" fmla="*/ 1068 w 1975"/>
              <a:gd name="T87" fmla="*/ 1974 h 1978"/>
              <a:gd name="T88" fmla="*/ 1176 w 1975"/>
              <a:gd name="T89" fmla="*/ 1960 h 1978"/>
              <a:gd name="T90" fmla="*/ 1282 w 1975"/>
              <a:gd name="T91" fmla="*/ 1933 h 1978"/>
              <a:gd name="T92" fmla="*/ 1384 w 1975"/>
              <a:gd name="T93" fmla="*/ 1894 h 1978"/>
              <a:gd name="T94" fmla="*/ 1482 w 1975"/>
              <a:gd name="T95" fmla="*/ 1846 h 1978"/>
              <a:gd name="T96" fmla="*/ 1573 w 1975"/>
              <a:gd name="T97" fmla="*/ 1786 h 1978"/>
              <a:gd name="T98" fmla="*/ 1656 w 1975"/>
              <a:gd name="T99" fmla="*/ 1716 h 1978"/>
              <a:gd name="T100" fmla="*/ 1733 w 1975"/>
              <a:gd name="T101" fmla="*/ 1638 h 1978"/>
              <a:gd name="T102" fmla="*/ 1799 w 1975"/>
              <a:gd name="T103" fmla="*/ 1552 h 1978"/>
              <a:gd name="T104" fmla="*/ 1856 w 1975"/>
              <a:gd name="T105" fmla="*/ 1459 h 1978"/>
              <a:gd name="T106" fmla="*/ 1902 w 1975"/>
              <a:gd name="T107" fmla="*/ 1361 h 1978"/>
              <a:gd name="T108" fmla="*/ 1937 w 1975"/>
              <a:gd name="T109" fmla="*/ 1258 h 1978"/>
              <a:gd name="T110" fmla="*/ 1962 w 1975"/>
              <a:gd name="T111" fmla="*/ 1151 h 1978"/>
              <a:gd name="T112" fmla="*/ 1974 w 1975"/>
              <a:gd name="T113" fmla="*/ 1043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5" h="1978">
                <a:moveTo>
                  <a:pt x="1975" y="989"/>
                </a:moveTo>
                <a:lnTo>
                  <a:pt x="1974" y="934"/>
                </a:lnTo>
                <a:lnTo>
                  <a:pt x="1969" y="880"/>
                </a:lnTo>
                <a:lnTo>
                  <a:pt x="1962" y="826"/>
                </a:lnTo>
                <a:lnTo>
                  <a:pt x="1951" y="773"/>
                </a:lnTo>
                <a:lnTo>
                  <a:pt x="1937" y="720"/>
                </a:lnTo>
                <a:lnTo>
                  <a:pt x="1922" y="668"/>
                </a:lnTo>
                <a:lnTo>
                  <a:pt x="1902" y="617"/>
                </a:lnTo>
                <a:lnTo>
                  <a:pt x="1880" y="567"/>
                </a:lnTo>
                <a:lnTo>
                  <a:pt x="1856" y="519"/>
                </a:lnTo>
                <a:lnTo>
                  <a:pt x="1828" y="471"/>
                </a:lnTo>
                <a:lnTo>
                  <a:pt x="1799" y="425"/>
                </a:lnTo>
                <a:lnTo>
                  <a:pt x="1766" y="382"/>
                </a:lnTo>
                <a:lnTo>
                  <a:pt x="1733" y="339"/>
                </a:lnTo>
                <a:lnTo>
                  <a:pt x="1695" y="299"/>
                </a:lnTo>
                <a:lnTo>
                  <a:pt x="1656" y="262"/>
                </a:lnTo>
                <a:lnTo>
                  <a:pt x="1615" y="225"/>
                </a:lnTo>
                <a:lnTo>
                  <a:pt x="1573" y="191"/>
                </a:lnTo>
                <a:lnTo>
                  <a:pt x="1528" y="161"/>
                </a:lnTo>
                <a:lnTo>
                  <a:pt x="1482" y="132"/>
                </a:lnTo>
                <a:lnTo>
                  <a:pt x="1433" y="107"/>
                </a:lnTo>
                <a:lnTo>
                  <a:pt x="1384" y="84"/>
                </a:lnTo>
                <a:lnTo>
                  <a:pt x="1334" y="63"/>
                </a:lnTo>
                <a:lnTo>
                  <a:pt x="1282" y="45"/>
                </a:lnTo>
                <a:lnTo>
                  <a:pt x="1230" y="30"/>
                </a:lnTo>
                <a:lnTo>
                  <a:pt x="1176" y="18"/>
                </a:lnTo>
                <a:lnTo>
                  <a:pt x="1123" y="10"/>
                </a:lnTo>
                <a:lnTo>
                  <a:pt x="1068" y="4"/>
                </a:lnTo>
                <a:lnTo>
                  <a:pt x="1014" y="0"/>
                </a:lnTo>
                <a:lnTo>
                  <a:pt x="961" y="0"/>
                </a:lnTo>
                <a:lnTo>
                  <a:pt x="906" y="4"/>
                </a:lnTo>
                <a:lnTo>
                  <a:pt x="852" y="10"/>
                </a:lnTo>
                <a:lnTo>
                  <a:pt x="798" y="18"/>
                </a:lnTo>
                <a:lnTo>
                  <a:pt x="745" y="30"/>
                </a:lnTo>
                <a:lnTo>
                  <a:pt x="693" y="45"/>
                </a:lnTo>
                <a:lnTo>
                  <a:pt x="641" y="63"/>
                </a:lnTo>
                <a:lnTo>
                  <a:pt x="591" y="84"/>
                </a:lnTo>
                <a:lnTo>
                  <a:pt x="541" y="107"/>
                </a:lnTo>
                <a:lnTo>
                  <a:pt x="494" y="132"/>
                </a:lnTo>
                <a:lnTo>
                  <a:pt x="447" y="161"/>
                </a:lnTo>
                <a:lnTo>
                  <a:pt x="402" y="191"/>
                </a:lnTo>
                <a:lnTo>
                  <a:pt x="360" y="225"/>
                </a:lnTo>
                <a:lnTo>
                  <a:pt x="318" y="262"/>
                </a:lnTo>
                <a:lnTo>
                  <a:pt x="280" y="299"/>
                </a:lnTo>
                <a:lnTo>
                  <a:pt x="242" y="339"/>
                </a:lnTo>
                <a:lnTo>
                  <a:pt x="208" y="382"/>
                </a:lnTo>
                <a:lnTo>
                  <a:pt x="175" y="425"/>
                </a:lnTo>
                <a:lnTo>
                  <a:pt x="146" y="471"/>
                </a:lnTo>
                <a:lnTo>
                  <a:pt x="118" y="519"/>
                </a:lnTo>
                <a:lnTo>
                  <a:pt x="94" y="567"/>
                </a:lnTo>
                <a:lnTo>
                  <a:pt x="72" y="617"/>
                </a:lnTo>
                <a:lnTo>
                  <a:pt x="53" y="668"/>
                </a:lnTo>
                <a:lnTo>
                  <a:pt x="37" y="720"/>
                </a:lnTo>
                <a:lnTo>
                  <a:pt x="24" y="773"/>
                </a:lnTo>
                <a:lnTo>
                  <a:pt x="13" y="826"/>
                </a:lnTo>
                <a:lnTo>
                  <a:pt x="6" y="880"/>
                </a:lnTo>
                <a:lnTo>
                  <a:pt x="1" y="934"/>
                </a:lnTo>
                <a:lnTo>
                  <a:pt x="0" y="989"/>
                </a:lnTo>
                <a:lnTo>
                  <a:pt x="1" y="1043"/>
                </a:lnTo>
                <a:lnTo>
                  <a:pt x="6" y="1098"/>
                </a:lnTo>
                <a:lnTo>
                  <a:pt x="13" y="1151"/>
                </a:lnTo>
                <a:lnTo>
                  <a:pt x="24" y="1205"/>
                </a:lnTo>
                <a:lnTo>
                  <a:pt x="37" y="1258"/>
                </a:lnTo>
                <a:lnTo>
                  <a:pt x="53" y="1310"/>
                </a:lnTo>
                <a:lnTo>
                  <a:pt x="72" y="1361"/>
                </a:lnTo>
                <a:lnTo>
                  <a:pt x="94" y="1411"/>
                </a:lnTo>
                <a:lnTo>
                  <a:pt x="118" y="1459"/>
                </a:lnTo>
                <a:lnTo>
                  <a:pt x="146" y="1506"/>
                </a:lnTo>
                <a:lnTo>
                  <a:pt x="175" y="1552"/>
                </a:lnTo>
                <a:lnTo>
                  <a:pt x="208" y="1596"/>
                </a:lnTo>
                <a:lnTo>
                  <a:pt x="242" y="1638"/>
                </a:lnTo>
                <a:lnTo>
                  <a:pt x="280" y="1678"/>
                </a:lnTo>
                <a:lnTo>
                  <a:pt x="318" y="1716"/>
                </a:lnTo>
                <a:lnTo>
                  <a:pt x="360" y="1752"/>
                </a:lnTo>
                <a:lnTo>
                  <a:pt x="402" y="1786"/>
                </a:lnTo>
                <a:lnTo>
                  <a:pt x="447" y="1817"/>
                </a:lnTo>
                <a:lnTo>
                  <a:pt x="494" y="1846"/>
                </a:lnTo>
                <a:lnTo>
                  <a:pt x="541" y="1871"/>
                </a:lnTo>
                <a:lnTo>
                  <a:pt x="591" y="1894"/>
                </a:lnTo>
                <a:lnTo>
                  <a:pt x="641" y="1915"/>
                </a:lnTo>
                <a:lnTo>
                  <a:pt x="693" y="1933"/>
                </a:lnTo>
                <a:lnTo>
                  <a:pt x="745" y="1947"/>
                </a:lnTo>
                <a:lnTo>
                  <a:pt x="798" y="1960"/>
                </a:lnTo>
                <a:lnTo>
                  <a:pt x="852" y="1968"/>
                </a:lnTo>
                <a:lnTo>
                  <a:pt x="906" y="1974"/>
                </a:lnTo>
                <a:lnTo>
                  <a:pt x="961" y="1978"/>
                </a:lnTo>
                <a:lnTo>
                  <a:pt x="1014" y="1978"/>
                </a:lnTo>
                <a:lnTo>
                  <a:pt x="1068" y="1974"/>
                </a:lnTo>
                <a:lnTo>
                  <a:pt x="1123" y="1968"/>
                </a:lnTo>
                <a:lnTo>
                  <a:pt x="1176" y="1960"/>
                </a:lnTo>
                <a:lnTo>
                  <a:pt x="1230" y="1947"/>
                </a:lnTo>
                <a:lnTo>
                  <a:pt x="1282" y="1933"/>
                </a:lnTo>
                <a:lnTo>
                  <a:pt x="1334" y="1915"/>
                </a:lnTo>
                <a:lnTo>
                  <a:pt x="1384" y="1894"/>
                </a:lnTo>
                <a:lnTo>
                  <a:pt x="1433" y="1871"/>
                </a:lnTo>
                <a:lnTo>
                  <a:pt x="1482" y="1846"/>
                </a:lnTo>
                <a:lnTo>
                  <a:pt x="1528" y="1817"/>
                </a:lnTo>
                <a:lnTo>
                  <a:pt x="1573" y="1786"/>
                </a:lnTo>
                <a:lnTo>
                  <a:pt x="1615" y="1752"/>
                </a:lnTo>
                <a:lnTo>
                  <a:pt x="1656" y="1716"/>
                </a:lnTo>
                <a:lnTo>
                  <a:pt x="1695" y="1678"/>
                </a:lnTo>
                <a:lnTo>
                  <a:pt x="1733" y="1638"/>
                </a:lnTo>
                <a:lnTo>
                  <a:pt x="1766" y="1596"/>
                </a:lnTo>
                <a:lnTo>
                  <a:pt x="1799" y="1552"/>
                </a:lnTo>
                <a:lnTo>
                  <a:pt x="1828" y="1506"/>
                </a:lnTo>
                <a:lnTo>
                  <a:pt x="1856" y="1459"/>
                </a:lnTo>
                <a:lnTo>
                  <a:pt x="1880" y="1411"/>
                </a:lnTo>
                <a:lnTo>
                  <a:pt x="1902" y="1361"/>
                </a:lnTo>
                <a:lnTo>
                  <a:pt x="1922" y="1310"/>
                </a:lnTo>
                <a:lnTo>
                  <a:pt x="1937" y="1258"/>
                </a:lnTo>
                <a:lnTo>
                  <a:pt x="1951" y="1205"/>
                </a:lnTo>
                <a:lnTo>
                  <a:pt x="1962" y="1151"/>
                </a:lnTo>
                <a:lnTo>
                  <a:pt x="1969" y="1098"/>
                </a:lnTo>
                <a:lnTo>
                  <a:pt x="1974" y="1043"/>
                </a:lnTo>
                <a:lnTo>
                  <a:pt x="1975" y="989"/>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4895850" y="58816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H="1">
            <a:off x="4895850" y="45227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110037" y="58816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a:off x="4535487" y="5221288"/>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H="1" flipV="1">
            <a:off x="4110037" y="4522788"/>
            <a:ext cx="65088" cy="38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4068762" y="4408488"/>
            <a:ext cx="935038" cy="1620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090987" y="4451350"/>
            <a:ext cx="892175"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3751262" y="454183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a:off x="4143375" y="4541838"/>
            <a:ext cx="784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a:off x="4927600" y="454183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H="1">
            <a:off x="4927600" y="522128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H="1">
            <a:off x="4143375" y="5900738"/>
            <a:ext cx="7842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H="1" flipV="1">
            <a:off x="3751262" y="5221288"/>
            <a:ext cx="392113" cy="679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2189162" y="3535363"/>
            <a:ext cx="4422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flipV="1">
            <a:off x="3751262" y="3535363"/>
            <a:ext cx="0" cy="1685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5319712" y="3535363"/>
            <a:ext cx="0" cy="1685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4143375" y="3535363"/>
            <a:ext cx="0" cy="2365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V="1">
            <a:off x="4922837" y="3535363"/>
            <a:ext cx="0" cy="2368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3751262" y="1800225"/>
            <a:ext cx="784225"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H="1">
            <a:off x="4143375" y="1800225"/>
            <a:ext cx="392113"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4535487" y="1800225"/>
            <a:ext cx="387350"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a:off x="4535487" y="1800225"/>
            <a:ext cx="784225" cy="1735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3424237" y="1763713"/>
            <a:ext cx="1770063" cy="177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V="1">
            <a:off x="2732087" y="1069975"/>
            <a:ext cx="1768475" cy="1770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2268537" y="606425"/>
            <a:ext cx="1770063" cy="177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a:off x="4021137" y="2936875"/>
            <a:ext cx="0" cy="22844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4649787" y="2308225"/>
            <a:ext cx="0" cy="3106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4729162" y="2228850"/>
            <a:ext cx="0" cy="2992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4649787" y="5024438"/>
            <a:ext cx="79375" cy="196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H="1">
            <a:off x="4649787" y="5221288"/>
            <a:ext cx="79375" cy="193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6845300" y="3519488"/>
            <a:ext cx="1900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auto">
          <a:xfrm>
            <a:off x="6845300" y="1617663"/>
            <a:ext cx="3560763" cy="1901825"/>
          </a:xfrm>
          <a:custGeom>
            <a:avLst/>
            <a:gdLst>
              <a:gd name="T0" fmla="*/ 4443 w 4487"/>
              <a:gd name="T1" fmla="*/ 1158 h 2397"/>
              <a:gd name="T2" fmla="*/ 4350 w 4487"/>
              <a:gd name="T3" fmla="*/ 1016 h 2397"/>
              <a:gd name="T4" fmla="*/ 4247 w 4487"/>
              <a:gd name="T5" fmla="*/ 879 h 2397"/>
              <a:gd name="T6" fmla="*/ 4134 w 4487"/>
              <a:gd name="T7" fmla="*/ 752 h 2397"/>
              <a:gd name="T8" fmla="*/ 4013 w 4487"/>
              <a:gd name="T9" fmla="*/ 632 h 2397"/>
              <a:gd name="T10" fmla="*/ 3883 w 4487"/>
              <a:gd name="T11" fmla="*/ 520 h 2397"/>
              <a:gd name="T12" fmla="*/ 3747 w 4487"/>
              <a:gd name="T13" fmla="*/ 420 h 2397"/>
              <a:gd name="T14" fmla="*/ 3602 w 4487"/>
              <a:gd name="T15" fmla="*/ 329 h 2397"/>
              <a:gd name="T16" fmla="*/ 3453 w 4487"/>
              <a:gd name="T17" fmla="*/ 247 h 2397"/>
              <a:gd name="T18" fmla="*/ 3297 w 4487"/>
              <a:gd name="T19" fmla="*/ 177 h 2397"/>
              <a:gd name="T20" fmla="*/ 3137 w 4487"/>
              <a:gd name="T21" fmla="*/ 119 h 2397"/>
              <a:gd name="T22" fmla="*/ 2973 w 4487"/>
              <a:gd name="T23" fmla="*/ 72 h 2397"/>
              <a:gd name="T24" fmla="*/ 2807 w 4487"/>
              <a:gd name="T25" fmla="*/ 37 h 2397"/>
              <a:gd name="T26" fmla="*/ 2638 w 4487"/>
              <a:gd name="T27" fmla="*/ 12 h 2397"/>
              <a:gd name="T28" fmla="*/ 2468 w 4487"/>
              <a:gd name="T29" fmla="*/ 1 h 2397"/>
              <a:gd name="T30" fmla="*/ 2297 w 4487"/>
              <a:gd name="T31" fmla="*/ 3 h 2397"/>
              <a:gd name="T32" fmla="*/ 2128 w 4487"/>
              <a:gd name="T33" fmla="*/ 15 h 2397"/>
              <a:gd name="T34" fmla="*/ 1959 w 4487"/>
              <a:gd name="T35" fmla="*/ 40 h 2397"/>
              <a:gd name="T36" fmla="*/ 1793 w 4487"/>
              <a:gd name="T37" fmla="*/ 77 h 2397"/>
              <a:gd name="T38" fmla="*/ 1630 w 4487"/>
              <a:gd name="T39" fmla="*/ 126 h 2397"/>
              <a:gd name="T40" fmla="*/ 1470 w 4487"/>
              <a:gd name="T41" fmla="*/ 186 h 2397"/>
              <a:gd name="T42" fmla="*/ 1316 w 4487"/>
              <a:gd name="T43" fmla="*/ 257 h 2397"/>
              <a:gd name="T44" fmla="*/ 1165 w 4487"/>
              <a:gd name="T45" fmla="*/ 340 h 2397"/>
              <a:gd name="T46" fmla="*/ 1022 w 4487"/>
              <a:gd name="T47" fmla="*/ 433 h 2397"/>
              <a:gd name="T48" fmla="*/ 887 w 4487"/>
              <a:gd name="T49" fmla="*/ 535 h 2397"/>
              <a:gd name="T50" fmla="*/ 758 w 4487"/>
              <a:gd name="T51" fmla="*/ 647 h 2397"/>
              <a:gd name="T52" fmla="*/ 638 w 4487"/>
              <a:gd name="T53" fmla="*/ 767 h 2397"/>
              <a:gd name="T54" fmla="*/ 527 w 4487"/>
              <a:gd name="T55" fmla="*/ 897 h 2397"/>
              <a:gd name="T56" fmla="*/ 425 w 4487"/>
              <a:gd name="T57" fmla="*/ 1034 h 2397"/>
              <a:gd name="T58" fmla="*/ 333 w 4487"/>
              <a:gd name="T59" fmla="*/ 1177 h 2397"/>
              <a:gd name="T60" fmla="*/ 252 w 4487"/>
              <a:gd name="T61" fmla="*/ 1327 h 2397"/>
              <a:gd name="T62" fmla="*/ 182 w 4487"/>
              <a:gd name="T63" fmla="*/ 1482 h 2397"/>
              <a:gd name="T64" fmla="*/ 122 w 4487"/>
              <a:gd name="T65" fmla="*/ 1642 h 2397"/>
              <a:gd name="T66" fmla="*/ 74 w 4487"/>
              <a:gd name="T67" fmla="*/ 1806 h 2397"/>
              <a:gd name="T68" fmla="*/ 37 w 4487"/>
              <a:gd name="T69" fmla="*/ 1973 h 2397"/>
              <a:gd name="T70" fmla="*/ 13 w 4487"/>
              <a:gd name="T71" fmla="*/ 2141 h 2397"/>
              <a:gd name="T72" fmla="*/ 1 w 4487"/>
              <a:gd name="T73" fmla="*/ 2312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87" h="2397">
                <a:moveTo>
                  <a:pt x="4487" y="1231"/>
                </a:moveTo>
                <a:lnTo>
                  <a:pt x="4443" y="1158"/>
                </a:lnTo>
                <a:lnTo>
                  <a:pt x="4398" y="1086"/>
                </a:lnTo>
                <a:lnTo>
                  <a:pt x="4350" y="1016"/>
                </a:lnTo>
                <a:lnTo>
                  <a:pt x="4300" y="947"/>
                </a:lnTo>
                <a:lnTo>
                  <a:pt x="4247" y="879"/>
                </a:lnTo>
                <a:lnTo>
                  <a:pt x="4192" y="815"/>
                </a:lnTo>
                <a:lnTo>
                  <a:pt x="4134" y="752"/>
                </a:lnTo>
                <a:lnTo>
                  <a:pt x="4075" y="690"/>
                </a:lnTo>
                <a:lnTo>
                  <a:pt x="4013" y="632"/>
                </a:lnTo>
                <a:lnTo>
                  <a:pt x="3950" y="575"/>
                </a:lnTo>
                <a:lnTo>
                  <a:pt x="3883" y="520"/>
                </a:lnTo>
                <a:lnTo>
                  <a:pt x="3817" y="469"/>
                </a:lnTo>
                <a:lnTo>
                  <a:pt x="3747" y="420"/>
                </a:lnTo>
                <a:lnTo>
                  <a:pt x="3676" y="372"/>
                </a:lnTo>
                <a:lnTo>
                  <a:pt x="3602" y="329"/>
                </a:lnTo>
                <a:lnTo>
                  <a:pt x="3528" y="286"/>
                </a:lnTo>
                <a:lnTo>
                  <a:pt x="3453" y="247"/>
                </a:lnTo>
                <a:lnTo>
                  <a:pt x="3376" y="211"/>
                </a:lnTo>
                <a:lnTo>
                  <a:pt x="3297" y="177"/>
                </a:lnTo>
                <a:lnTo>
                  <a:pt x="3218" y="147"/>
                </a:lnTo>
                <a:lnTo>
                  <a:pt x="3137" y="119"/>
                </a:lnTo>
                <a:lnTo>
                  <a:pt x="3056" y="94"/>
                </a:lnTo>
                <a:lnTo>
                  <a:pt x="2973" y="72"/>
                </a:lnTo>
                <a:lnTo>
                  <a:pt x="2891" y="52"/>
                </a:lnTo>
                <a:lnTo>
                  <a:pt x="2807" y="37"/>
                </a:lnTo>
                <a:lnTo>
                  <a:pt x="2723" y="23"/>
                </a:lnTo>
                <a:lnTo>
                  <a:pt x="2638" y="12"/>
                </a:lnTo>
                <a:lnTo>
                  <a:pt x="2553" y="5"/>
                </a:lnTo>
                <a:lnTo>
                  <a:pt x="2468" y="1"/>
                </a:lnTo>
                <a:lnTo>
                  <a:pt x="2383" y="0"/>
                </a:lnTo>
                <a:lnTo>
                  <a:pt x="2297" y="3"/>
                </a:lnTo>
                <a:lnTo>
                  <a:pt x="2212" y="8"/>
                </a:lnTo>
                <a:lnTo>
                  <a:pt x="2128" y="15"/>
                </a:lnTo>
                <a:lnTo>
                  <a:pt x="2043" y="26"/>
                </a:lnTo>
                <a:lnTo>
                  <a:pt x="1959" y="40"/>
                </a:lnTo>
                <a:lnTo>
                  <a:pt x="1876" y="57"/>
                </a:lnTo>
                <a:lnTo>
                  <a:pt x="1793" y="77"/>
                </a:lnTo>
                <a:lnTo>
                  <a:pt x="1711" y="100"/>
                </a:lnTo>
                <a:lnTo>
                  <a:pt x="1630" y="126"/>
                </a:lnTo>
                <a:lnTo>
                  <a:pt x="1550" y="154"/>
                </a:lnTo>
                <a:lnTo>
                  <a:pt x="1470" y="186"/>
                </a:lnTo>
                <a:lnTo>
                  <a:pt x="1392" y="221"/>
                </a:lnTo>
                <a:lnTo>
                  <a:pt x="1316" y="257"/>
                </a:lnTo>
                <a:lnTo>
                  <a:pt x="1239" y="297"/>
                </a:lnTo>
                <a:lnTo>
                  <a:pt x="1165" y="340"/>
                </a:lnTo>
                <a:lnTo>
                  <a:pt x="1094" y="384"/>
                </a:lnTo>
                <a:lnTo>
                  <a:pt x="1022" y="433"/>
                </a:lnTo>
                <a:lnTo>
                  <a:pt x="953" y="483"/>
                </a:lnTo>
                <a:lnTo>
                  <a:pt x="887" y="535"/>
                </a:lnTo>
                <a:lnTo>
                  <a:pt x="821" y="589"/>
                </a:lnTo>
                <a:lnTo>
                  <a:pt x="758" y="647"/>
                </a:lnTo>
                <a:lnTo>
                  <a:pt x="697" y="707"/>
                </a:lnTo>
                <a:lnTo>
                  <a:pt x="638" y="767"/>
                </a:lnTo>
                <a:lnTo>
                  <a:pt x="581" y="832"/>
                </a:lnTo>
                <a:lnTo>
                  <a:pt x="527" y="897"/>
                </a:lnTo>
                <a:lnTo>
                  <a:pt x="475" y="965"/>
                </a:lnTo>
                <a:lnTo>
                  <a:pt x="425" y="1034"/>
                </a:lnTo>
                <a:lnTo>
                  <a:pt x="378" y="1104"/>
                </a:lnTo>
                <a:lnTo>
                  <a:pt x="333" y="1177"/>
                </a:lnTo>
                <a:lnTo>
                  <a:pt x="291" y="1252"/>
                </a:lnTo>
                <a:lnTo>
                  <a:pt x="252" y="1327"/>
                </a:lnTo>
                <a:lnTo>
                  <a:pt x="215" y="1405"/>
                </a:lnTo>
                <a:lnTo>
                  <a:pt x="182" y="1482"/>
                </a:lnTo>
                <a:lnTo>
                  <a:pt x="150" y="1562"/>
                </a:lnTo>
                <a:lnTo>
                  <a:pt x="122" y="1642"/>
                </a:lnTo>
                <a:lnTo>
                  <a:pt x="97" y="1723"/>
                </a:lnTo>
                <a:lnTo>
                  <a:pt x="74" y="1806"/>
                </a:lnTo>
                <a:lnTo>
                  <a:pt x="54" y="1889"/>
                </a:lnTo>
                <a:lnTo>
                  <a:pt x="37" y="1973"/>
                </a:lnTo>
                <a:lnTo>
                  <a:pt x="24" y="2057"/>
                </a:lnTo>
                <a:lnTo>
                  <a:pt x="13" y="2141"/>
                </a:lnTo>
                <a:lnTo>
                  <a:pt x="6" y="2226"/>
                </a:lnTo>
                <a:lnTo>
                  <a:pt x="1" y="2312"/>
                </a:lnTo>
                <a:lnTo>
                  <a:pt x="0" y="239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6910387" y="2736850"/>
            <a:ext cx="195263" cy="42863"/>
          </a:xfrm>
          <a:custGeom>
            <a:avLst/>
            <a:gdLst>
              <a:gd name="T0" fmla="*/ 246 w 246"/>
              <a:gd name="T1" fmla="*/ 53 h 53"/>
              <a:gd name="T2" fmla="*/ 187 w 246"/>
              <a:gd name="T3" fmla="*/ 34 h 53"/>
              <a:gd name="T4" fmla="*/ 125 w 246"/>
              <a:gd name="T5" fmla="*/ 18 h 53"/>
              <a:gd name="T6" fmla="*/ 63 w 246"/>
              <a:gd name="T7" fmla="*/ 7 h 53"/>
              <a:gd name="T8" fmla="*/ 0 w 246"/>
              <a:gd name="T9" fmla="*/ 0 h 53"/>
            </a:gdLst>
            <a:ahLst/>
            <a:cxnLst>
              <a:cxn ang="0">
                <a:pos x="T0" y="T1"/>
              </a:cxn>
              <a:cxn ang="0">
                <a:pos x="T2" y="T3"/>
              </a:cxn>
              <a:cxn ang="0">
                <a:pos x="T4" y="T5"/>
              </a:cxn>
              <a:cxn ang="0">
                <a:pos x="T6" y="T7"/>
              </a:cxn>
              <a:cxn ang="0">
                <a:pos x="T8" y="T9"/>
              </a:cxn>
            </a:cxnLst>
            <a:rect l="0" t="0" r="r" b="b"/>
            <a:pathLst>
              <a:path w="246" h="53">
                <a:moveTo>
                  <a:pt x="246" y="53"/>
                </a:moveTo>
                <a:lnTo>
                  <a:pt x="187" y="34"/>
                </a:lnTo>
                <a:lnTo>
                  <a:pt x="125" y="18"/>
                </a:lnTo>
                <a:lnTo>
                  <a:pt x="63"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H="1" flipV="1">
            <a:off x="7007225" y="2752725"/>
            <a:ext cx="1738313" cy="76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7464425" y="2114550"/>
            <a:ext cx="1281113" cy="140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flipH="1" flipV="1">
            <a:off x="8139112" y="1716088"/>
            <a:ext cx="606425" cy="1803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a:off x="8745537" y="1624013"/>
            <a:ext cx="173038" cy="1895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flipV="1">
            <a:off x="8745537" y="1855788"/>
            <a:ext cx="922338" cy="166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flipH="1">
            <a:off x="8745537" y="2370138"/>
            <a:ext cx="1514475" cy="1149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p:cNvSpPr>
          <p:nvPr/>
        </p:nvSpPr>
        <p:spPr bwMode="auto">
          <a:xfrm>
            <a:off x="7366000" y="2100263"/>
            <a:ext cx="195263" cy="41275"/>
          </a:xfrm>
          <a:custGeom>
            <a:avLst/>
            <a:gdLst>
              <a:gd name="T0" fmla="*/ 246 w 246"/>
              <a:gd name="T1" fmla="*/ 53 h 53"/>
              <a:gd name="T2" fmla="*/ 187 w 246"/>
              <a:gd name="T3" fmla="*/ 34 h 53"/>
              <a:gd name="T4" fmla="*/ 125 w 246"/>
              <a:gd name="T5" fmla="*/ 18 h 53"/>
              <a:gd name="T6" fmla="*/ 63 w 246"/>
              <a:gd name="T7" fmla="*/ 7 h 53"/>
              <a:gd name="T8" fmla="*/ 0 w 246"/>
              <a:gd name="T9" fmla="*/ 0 h 53"/>
            </a:gdLst>
            <a:ahLst/>
            <a:cxnLst>
              <a:cxn ang="0">
                <a:pos x="T0" y="T1"/>
              </a:cxn>
              <a:cxn ang="0">
                <a:pos x="T2" y="T3"/>
              </a:cxn>
              <a:cxn ang="0">
                <a:pos x="T4" y="T5"/>
              </a:cxn>
              <a:cxn ang="0">
                <a:pos x="T6" y="T7"/>
              </a:cxn>
              <a:cxn ang="0">
                <a:pos x="T8" y="T9"/>
              </a:cxn>
            </a:cxnLst>
            <a:rect l="0" t="0" r="r" b="b"/>
            <a:pathLst>
              <a:path w="246" h="53">
                <a:moveTo>
                  <a:pt x="246" y="53"/>
                </a:moveTo>
                <a:lnTo>
                  <a:pt x="187" y="34"/>
                </a:lnTo>
                <a:lnTo>
                  <a:pt x="125" y="18"/>
                </a:lnTo>
                <a:lnTo>
                  <a:pt x="63"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8040687" y="1701800"/>
            <a:ext cx="195263" cy="42863"/>
          </a:xfrm>
          <a:custGeom>
            <a:avLst/>
            <a:gdLst>
              <a:gd name="T0" fmla="*/ 246 w 246"/>
              <a:gd name="T1" fmla="*/ 53 h 53"/>
              <a:gd name="T2" fmla="*/ 187 w 246"/>
              <a:gd name="T3" fmla="*/ 34 h 53"/>
              <a:gd name="T4" fmla="*/ 125 w 246"/>
              <a:gd name="T5" fmla="*/ 18 h 53"/>
              <a:gd name="T6" fmla="*/ 63 w 246"/>
              <a:gd name="T7" fmla="*/ 7 h 53"/>
              <a:gd name="T8" fmla="*/ 0 w 246"/>
              <a:gd name="T9" fmla="*/ 0 h 53"/>
            </a:gdLst>
            <a:ahLst/>
            <a:cxnLst>
              <a:cxn ang="0">
                <a:pos x="T0" y="T1"/>
              </a:cxn>
              <a:cxn ang="0">
                <a:pos x="T2" y="T3"/>
              </a:cxn>
              <a:cxn ang="0">
                <a:pos x="T4" y="T5"/>
              </a:cxn>
              <a:cxn ang="0">
                <a:pos x="T6" y="T7"/>
              </a:cxn>
              <a:cxn ang="0">
                <a:pos x="T8" y="T9"/>
              </a:cxn>
            </a:cxnLst>
            <a:rect l="0" t="0" r="r" b="b"/>
            <a:pathLst>
              <a:path w="246" h="53">
                <a:moveTo>
                  <a:pt x="246" y="53"/>
                </a:moveTo>
                <a:lnTo>
                  <a:pt x="187" y="34"/>
                </a:lnTo>
                <a:lnTo>
                  <a:pt x="125" y="18"/>
                </a:lnTo>
                <a:lnTo>
                  <a:pt x="63"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p:cNvSpPr>
            <a:spLocks/>
          </p:cNvSpPr>
          <p:nvPr/>
        </p:nvSpPr>
        <p:spPr bwMode="auto">
          <a:xfrm>
            <a:off x="8829675" y="1531938"/>
            <a:ext cx="198438" cy="219075"/>
          </a:xfrm>
          <a:custGeom>
            <a:avLst/>
            <a:gdLst>
              <a:gd name="T0" fmla="*/ 249 w 249"/>
              <a:gd name="T1" fmla="*/ 278 h 278"/>
              <a:gd name="T2" fmla="*/ 169 w 249"/>
              <a:gd name="T3" fmla="*/ 182 h 278"/>
              <a:gd name="T4" fmla="*/ 87 w 249"/>
              <a:gd name="T5" fmla="*/ 90 h 278"/>
              <a:gd name="T6" fmla="*/ 0 w 249"/>
              <a:gd name="T7" fmla="*/ 0 h 278"/>
            </a:gdLst>
            <a:ahLst/>
            <a:cxnLst>
              <a:cxn ang="0">
                <a:pos x="T0" y="T1"/>
              </a:cxn>
              <a:cxn ang="0">
                <a:pos x="T2" y="T3"/>
              </a:cxn>
              <a:cxn ang="0">
                <a:pos x="T4" y="T5"/>
              </a:cxn>
              <a:cxn ang="0">
                <a:pos x="T6" y="T7"/>
              </a:cxn>
            </a:cxnLst>
            <a:rect l="0" t="0" r="r" b="b"/>
            <a:pathLst>
              <a:path w="249" h="278">
                <a:moveTo>
                  <a:pt x="249" y="278"/>
                </a:moveTo>
                <a:lnTo>
                  <a:pt x="169" y="182"/>
                </a:lnTo>
                <a:lnTo>
                  <a:pt x="87" y="9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9564687" y="1749425"/>
            <a:ext cx="198438" cy="219075"/>
          </a:xfrm>
          <a:custGeom>
            <a:avLst/>
            <a:gdLst>
              <a:gd name="T0" fmla="*/ 249 w 249"/>
              <a:gd name="T1" fmla="*/ 278 h 278"/>
              <a:gd name="T2" fmla="*/ 169 w 249"/>
              <a:gd name="T3" fmla="*/ 182 h 278"/>
              <a:gd name="T4" fmla="*/ 87 w 249"/>
              <a:gd name="T5" fmla="*/ 90 h 278"/>
              <a:gd name="T6" fmla="*/ 0 w 249"/>
              <a:gd name="T7" fmla="*/ 0 h 278"/>
            </a:gdLst>
            <a:ahLst/>
            <a:cxnLst>
              <a:cxn ang="0">
                <a:pos x="T0" y="T1"/>
              </a:cxn>
              <a:cxn ang="0">
                <a:pos x="T2" y="T3"/>
              </a:cxn>
              <a:cxn ang="0">
                <a:pos x="T4" y="T5"/>
              </a:cxn>
              <a:cxn ang="0">
                <a:pos x="T6" y="T7"/>
              </a:cxn>
            </a:cxnLst>
            <a:rect l="0" t="0" r="r" b="b"/>
            <a:pathLst>
              <a:path w="249" h="278">
                <a:moveTo>
                  <a:pt x="249" y="278"/>
                </a:moveTo>
                <a:lnTo>
                  <a:pt x="169" y="182"/>
                </a:lnTo>
                <a:lnTo>
                  <a:pt x="87" y="9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10094912" y="2344738"/>
            <a:ext cx="292100" cy="52388"/>
          </a:xfrm>
          <a:custGeom>
            <a:avLst/>
            <a:gdLst>
              <a:gd name="T0" fmla="*/ 367 w 367"/>
              <a:gd name="T1" fmla="*/ 65 h 65"/>
              <a:gd name="T2" fmla="*/ 246 w 367"/>
              <a:gd name="T3" fmla="*/ 38 h 65"/>
              <a:gd name="T4" fmla="*/ 124 w 367"/>
              <a:gd name="T5" fmla="*/ 17 h 65"/>
              <a:gd name="T6" fmla="*/ 0 w 367"/>
              <a:gd name="T7" fmla="*/ 0 h 65"/>
            </a:gdLst>
            <a:ahLst/>
            <a:cxnLst>
              <a:cxn ang="0">
                <a:pos x="T0" y="T1"/>
              </a:cxn>
              <a:cxn ang="0">
                <a:pos x="T2" y="T3"/>
              </a:cxn>
              <a:cxn ang="0">
                <a:pos x="T4" y="T5"/>
              </a:cxn>
              <a:cxn ang="0">
                <a:pos x="T6" y="T7"/>
              </a:cxn>
            </a:cxnLst>
            <a:rect l="0" t="0" r="r" b="b"/>
            <a:pathLst>
              <a:path w="367" h="65">
                <a:moveTo>
                  <a:pt x="367" y="65"/>
                </a:moveTo>
                <a:lnTo>
                  <a:pt x="246" y="38"/>
                </a:lnTo>
                <a:lnTo>
                  <a:pt x="124"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a:off x="4649787" y="2308225"/>
            <a:ext cx="1143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a:off x="4354512" y="2605088"/>
            <a:ext cx="0" cy="293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flipV="1">
            <a:off x="4021137" y="4905375"/>
            <a:ext cx="333375" cy="315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4354512" y="4905375"/>
            <a:ext cx="295275" cy="119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4021137" y="5221288"/>
            <a:ext cx="333375" cy="315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flipV="1">
            <a:off x="4354512" y="5414963"/>
            <a:ext cx="295275" cy="12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a:off x="4354512" y="2605088"/>
            <a:ext cx="544513"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0"/>
          <p:cNvSpPr>
            <a:spLocks noChangeShapeType="1"/>
          </p:cNvSpPr>
          <p:nvPr/>
        </p:nvSpPr>
        <p:spPr bwMode="auto">
          <a:xfrm>
            <a:off x="6845300" y="3519488"/>
            <a:ext cx="6540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1"/>
          <p:cNvSpPr>
            <a:spLocks noChangeShapeType="1"/>
          </p:cNvSpPr>
          <p:nvPr/>
        </p:nvSpPr>
        <p:spPr bwMode="auto">
          <a:xfrm flipH="1">
            <a:off x="9737725" y="2370138"/>
            <a:ext cx="522288" cy="396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a:off x="8139112" y="1716088"/>
            <a:ext cx="457200" cy="135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a:off x="7007225" y="2752725"/>
            <a:ext cx="931863" cy="411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flipH="1">
            <a:off x="9174162" y="1855788"/>
            <a:ext cx="493713" cy="893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a:off x="7464425" y="2114550"/>
            <a:ext cx="906463" cy="993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6"/>
          <p:cNvSpPr>
            <a:spLocks noChangeShapeType="1"/>
          </p:cNvSpPr>
          <p:nvPr/>
        </p:nvSpPr>
        <p:spPr bwMode="auto">
          <a:xfrm flipH="1">
            <a:off x="8796337" y="1624013"/>
            <a:ext cx="122238" cy="1339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7"/>
          <p:cNvSpPr>
            <a:spLocks noChangeShapeType="1"/>
          </p:cNvSpPr>
          <p:nvPr/>
        </p:nvSpPr>
        <p:spPr bwMode="auto">
          <a:xfrm flipV="1">
            <a:off x="7499350" y="3163888"/>
            <a:ext cx="439738" cy="35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8"/>
          <p:cNvSpPr>
            <a:spLocks noChangeShapeType="1"/>
          </p:cNvSpPr>
          <p:nvPr/>
        </p:nvSpPr>
        <p:spPr bwMode="auto">
          <a:xfrm flipV="1">
            <a:off x="7939087" y="3108325"/>
            <a:ext cx="431800" cy="55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9"/>
          <p:cNvSpPr>
            <a:spLocks noChangeShapeType="1"/>
          </p:cNvSpPr>
          <p:nvPr/>
        </p:nvSpPr>
        <p:spPr bwMode="auto">
          <a:xfrm flipV="1">
            <a:off x="8370887" y="3074988"/>
            <a:ext cx="225425" cy="33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0"/>
          <p:cNvSpPr>
            <a:spLocks noChangeShapeType="1"/>
          </p:cNvSpPr>
          <p:nvPr/>
        </p:nvSpPr>
        <p:spPr bwMode="auto">
          <a:xfrm flipV="1">
            <a:off x="8596312" y="2963863"/>
            <a:ext cx="200025" cy="111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1"/>
          <p:cNvSpPr>
            <a:spLocks noChangeShapeType="1"/>
          </p:cNvSpPr>
          <p:nvPr/>
        </p:nvSpPr>
        <p:spPr bwMode="auto">
          <a:xfrm flipV="1">
            <a:off x="8796337" y="2749550"/>
            <a:ext cx="377825"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2"/>
          <p:cNvSpPr>
            <a:spLocks noChangeShapeType="1"/>
          </p:cNvSpPr>
          <p:nvPr/>
        </p:nvSpPr>
        <p:spPr bwMode="auto">
          <a:xfrm>
            <a:off x="9174162" y="2749550"/>
            <a:ext cx="563563" cy="17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V="1">
            <a:off x="6845300" y="2752725"/>
            <a:ext cx="161925"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7007225" y="2114550"/>
            <a:ext cx="457200" cy="638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V="1">
            <a:off x="7464425" y="1716088"/>
            <a:ext cx="674688"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flipV="1">
            <a:off x="8139112" y="1624013"/>
            <a:ext cx="779463" cy="92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a:off x="8918575" y="1624013"/>
            <a:ext cx="749300" cy="231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a:off x="9667875" y="1855788"/>
            <a:ext cx="592138" cy="514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auto">
          <a:xfrm>
            <a:off x="7478712" y="147638"/>
            <a:ext cx="1389063" cy="1568450"/>
          </a:xfrm>
          <a:custGeom>
            <a:avLst/>
            <a:gdLst>
              <a:gd name="T0" fmla="*/ 41 w 1751"/>
              <a:gd name="T1" fmla="*/ 458 h 1976"/>
              <a:gd name="T2" fmla="*/ 0 w 1751"/>
              <a:gd name="T3" fmla="*/ 1447 h 1976"/>
              <a:gd name="T4" fmla="*/ 834 w 1751"/>
              <a:gd name="T5" fmla="*/ 1976 h 1976"/>
              <a:gd name="T6" fmla="*/ 1710 w 1751"/>
              <a:gd name="T7" fmla="*/ 1518 h 1976"/>
              <a:gd name="T8" fmla="*/ 1751 w 1751"/>
              <a:gd name="T9" fmla="*/ 529 h 1976"/>
              <a:gd name="T10" fmla="*/ 916 w 1751"/>
              <a:gd name="T11" fmla="*/ 0 h 1976"/>
              <a:gd name="T12" fmla="*/ 41 w 1751"/>
              <a:gd name="T13" fmla="*/ 458 h 1976"/>
            </a:gdLst>
            <a:ahLst/>
            <a:cxnLst>
              <a:cxn ang="0">
                <a:pos x="T0" y="T1"/>
              </a:cxn>
              <a:cxn ang="0">
                <a:pos x="T2" y="T3"/>
              </a:cxn>
              <a:cxn ang="0">
                <a:pos x="T4" y="T5"/>
              </a:cxn>
              <a:cxn ang="0">
                <a:pos x="T6" y="T7"/>
              </a:cxn>
              <a:cxn ang="0">
                <a:pos x="T8" y="T9"/>
              </a:cxn>
              <a:cxn ang="0">
                <a:pos x="T10" y="T11"/>
              </a:cxn>
              <a:cxn ang="0">
                <a:pos x="T12" y="T13"/>
              </a:cxn>
            </a:cxnLst>
            <a:rect l="0" t="0" r="r" b="b"/>
            <a:pathLst>
              <a:path w="1751" h="1976">
                <a:moveTo>
                  <a:pt x="41" y="458"/>
                </a:moveTo>
                <a:lnTo>
                  <a:pt x="0" y="1447"/>
                </a:lnTo>
                <a:lnTo>
                  <a:pt x="834" y="1976"/>
                </a:lnTo>
                <a:lnTo>
                  <a:pt x="1710" y="1518"/>
                </a:lnTo>
                <a:lnTo>
                  <a:pt x="1751" y="529"/>
                </a:lnTo>
                <a:lnTo>
                  <a:pt x="916" y="0"/>
                </a:lnTo>
                <a:lnTo>
                  <a:pt x="41" y="45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flipH="1" flipV="1">
            <a:off x="2046287" y="958850"/>
            <a:ext cx="1974850" cy="1978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flipH="1" flipV="1">
            <a:off x="2446337" y="695325"/>
            <a:ext cx="1908175" cy="1909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H="1" flipV="1">
            <a:off x="2871787" y="528638"/>
            <a:ext cx="1778000" cy="1779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H="1" flipV="1">
            <a:off x="2963862" y="461963"/>
            <a:ext cx="1765300" cy="1766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flipH="1" flipV="1">
            <a:off x="3354387" y="1012825"/>
            <a:ext cx="139700" cy="1397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flipH="1" flipV="1">
            <a:off x="2974975" y="1223963"/>
            <a:ext cx="222250"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p:cNvSpPr>
            <a:spLocks noChangeShapeType="1"/>
          </p:cNvSpPr>
          <p:nvPr/>
        </p:nvSpPr>
        <p:spPr bwMode="auto">
          <a:xfrm>
            <a:off x="3494087" y="1152525"/>
            <a:ext cx="138113" cy="1397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7"/>
          <p:cNvSpPr>
            <a:spLocks noChangeShapeType="1"/>
          </p:cNvSpPr>
          <p:nvPr/>
        </p:nvSpPr>
        <p:spPr bwMode="auto">
          <a:xfrm>
            <a:off x="3197225" y="1447800"/>
            <a:ext cx="225425"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8"/>
          <p:cNvSpPr>
            <a:spLocks noChangeShapeType="1"/>
          </p:cNvSpPr>
          <p:nvPr/>
        </p:nvSpPr>
        <p:spPr bwMode="auto">
          <a:xfrm flipV="1">
            <a:off x="2865437" y="1223963"/>
            <a:ext cx="109538" cy="557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9"/>
          <p:cNvSpPr>
            <a:spLocks noChangeShapeType="1"/>
          </p:cNvSpPr>
          <p:nvPr/>
        </p:nvSpPr>
        <p:spPr bwMode="auto">
          <a:xfrm flipV="1">
            <a:off x="2974975" y="1012825"/>
            <a:ext cx="379413" cy="211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0"/>
          <p:cNvSpPr>
            <a:spLocks noChangeShapeType="1"/>
          </p:cNvSpPr>
          <p:nvPr/>
        </p:nvSpPr>
        <p:spPr bwMode="auto">
          <a:xfrm>
            <a:off x="3354387" y="1012825"/>
            <a:ext cx="219075" cy="60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1"/>
          <p:cNvSpPr>
            <a:spLocks noChangeShapeType="1"/>
          </p:cNvSpPr>
          <p:nvPr/>
        </p:nvSpPr>
        <p:spPr bwMode="auto">
          <a:xfrm>
            <a:off x="3573462" y="1073150"/>
            <a:ext cx="58738" cy="219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2"/>
          <p:cNvSpPr>
            <a:spLocks noChangeShapeType="1"/>
          </p:cNvSpPr>
          <p:nvPr/>
        </p:nvSpPr>
        <p:spPr bwMode="auto">
          <a:xfrm flipH="1">
            <a:off x="3422650" y="1292225"/>
            <a:ext cx="209550" cy="379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3"/>
          <p:cNvSpPr>
            <a:spLocks noChangeShapeType="1"/>
          </p:cNvSpPr>
          <p:nvPr/>
        </p:nvSpPr>
        <p:spPr bwMode="auto">
          <a:xfrm flipH="1">
            <a:off x="2865437" y="1671638"/>
            <a:ext cx="557213" cy="109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4"/>
          <p:cNvSpPr>
            <a:spLocks noChangeShapeType="1"/>
          </p:cNvSpPr>
          <p:nvPr/>
        </p:nvSpPr>
        <p:spPr bwMode="auto">
          <a:xfrm>
            <a:off x="7499350" y="3519488"/>
            <a:ext cx="560388" cy="8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5"/>
          <p:cNvSpPr>
            <a:spLocks noChangeShapeType="1"/>
          </p:cNvSpPr>
          <p:nvPr/>
        </p:nvSpPr>
        <p:spPr bwMode="auto">
          <a:xfrm>
            <a:off x="8059737" y="3608388"/>
            <a:ext cx="223838" cy="371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6"/>
          <p:cNvSpPr>
            <a:spLocks noChangeShapeType="1"/>
          </p:cNvSpPr>
          <p:nvPr/>
        </p:nvSpPr>
        <p:spPr bwMode="auto">
          <a:xfrm flipH="1">
            <a:off x="8232775" y="3979863"/>
            <a:ext cx="50800" cy="222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7"/>
          <p:cNvSpPr>
            <a:spLocks noChangeShapeType="1"/>
          </p:cNvSpPr>
          <p:nvPr/>
        </p:nvSpPr>
        <p:spPr bwMode="auto">
          <a:xfrm flipH="1">
            <a:off x="8016875" y="4202113"/>
            <a:ext cx="215900" cy="6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8"/>
          <p:cNvSpPr>
            <a:spLocks noChangeShapeType="1"/>
          </p:cNvSpPr>
          <p:nvPr/>
        </p:nvSpPr>
        <p:spPr bwMode="auto">
          <a:xfrm flipH="1" flipV="1">
            <a:off x="7629525" y="4071938"/>
            <a:ext cx="387350" cy="196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flipH="1" flipV="1">
            <a:off x="7499350" y="3519488"/>
            <a:ext cx="130175" cy="552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7499350" y="3519488"/>
            <a:ext cx="839788" cy="781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1"/>
          <p:cNvSpPr>
            <a:spLocks noChangeShapeType="1"/>
          </p:cNvSpPr>
          <p:nvPr/>
        </p:nvSpPr>
        <p:spPr bwMode="auto">
          <a:xfrm flipV="1">
            <a:off x="7566025" y="3567113"/>
            <a:ext cx="531813" cy="57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flipV="1">
            <a:off x="7961312" y="3902075"/>
            <a:ext cx="396875" cy="42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V="1">
            <a:off x="7843837" y="3608388"/>
            <a:ext cx="215900" cy="2317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flipV="1">
            <a:off x="8150225" y="3979863"/>
            <a:ext cx="133350" cy="1444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H="1">
            <a:off x="7629525" y="3840163"/>
            <a:ext cx="214313" cy="2317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a:off x="8016875" y="4124325"/>
            <a:ext cx="133350" cy="1444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7"/>
          <p:cNvSpPr>
            <a:spLocks noChangeShapeType="1"/>
          </p:cNvSpPr>
          <p:nvPr/>
        </p:nvSpPr>
        <p:spPr bwMode="auto">
          <a:xfrm flipH="1">
            <a:off x="3751262" y="5221288"/>
            <a:ext cx="269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8"/>
          <p:cNvSpPr>
            <a:spLocks noChangeShapeType="1"/>
          </p:cNvSpPr>
          <p:nvPr/>
        </p:nvSpPr>
        <p:spPr bwMode="auto">
          <a:xfrm>
            <a:off x="4143375" y="4541838"/>
            <a:ext cx="211138"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9"/>
          <p:cNvSpPr>
            <a:spLocks noChangeShapeType="1"/>
          </p:cNvSpPr>
          <p:nvPr/>
        </p:nvSpPr>
        <p:spPr bwMode="auto">
          <a:xfrm flipH="1">
            <a:off x="4649787" y="4548188"/>
            <a:ext cx="273050" cy="476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10"/>
          <p:cNvSpPr>
            <a:spLocks noChangeShapeType="1"/>
          </p:cNvSpPr>
          <p:nvPr/>
        </p:nvSpPr>
        <p:spPr bwMode="auto">
          <a:xfrm flipH="1">
            <a:off x="4729162" y="5221288"/>
            <a:ext cx="590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flipH="1" flipV="1">
            <a:off x="4649787" y="5414963"/>
            <a:ext cx="277813"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2"/>
          <p:cNvSpPr>
            <a:spLocks noChangeShapeType="1"/>
          </p:cNvSpPr>
          <p:nvPr/>
        </p:nvSpPr>
        <p:spPr bwMode="auto">
          <a:xfrm flipV="1">
            <a:off x="4143375" y="5537200"/>
            <a:ext cx="211138"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3"/>
          <p:cNvSpPr>
            <a:spLocks noChangeShapeType="1"/>
          </p:cNvSpPr>
          <p:nvPr/>
        </p:nvSpPr>
        <p:spPr bwMode="auto">
          <a:xfrm flipH="1" flipV="1">
            <a:off x="3840162" y="3022600"/>
            <a:ext cx="47625" cy="42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auto">
          <a:xfrm>
            <a:off x="3430587" y="2874963"/>
            <a:ext cx="84138" cy="6350"/>
          </a:xfrm>
          <a:custGeom>
            <a:avLst/>
            <a:gdLst>
              <a:gd name="T0" fmla="*/ 105 w 105"/>
              <a:gd name="T1" fmla="*/ 8 h 8"/>
              <a:gd name="T2" fmla="*/ 52 w 105"/>
              <a:gd name="T3" fmla="*/ 3 h 8"/>
              <a:gd name="T4" fmla="*/ 0 w 105"/>
              <a:gd name="T5" fmla="*/ 0 h 8"/>
            </a:gdLst>
            <a:ahLst/>
            <a:cxnLst>
              <a:cxn ang="0">
                <a:pos x="T0" y="T1"/>
              </a:cxn>
              <a:cxn ang="0">
                <a:pos x="T2" y="T3"/>
              </a:cxn>
              <a:cxn ang="0">
                <a:pos x="T4" y="T5"/>
              </a:cxn>
            </a:cxnLst>
            <a:rect l="0" t="0" r="r" b="b"/>
            <a:pathLst>
              <a:path w="105" h="8">
                <a:moveTo>
                  <a:pt x="105" y="8"/>
                </a:moveTo>
                <a:lnTo>
                  <a:pt x="52" y="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3886200" y="3062288"/>
            <a:ext cx="4763" cy="4763"/>
          </a:xfrm>
          <a:custGeom>
            <a:avLst/>
            <a:gdLst>
              <a:gd name="T0" fmla="*/ 2 w 6"/>
              <a:gd name="T1" fmla="*/ 0 h 6"/>
              <a:gd name="T2" fmla="*/ 0 w 6"/>
              <a:gd name="T3" fmla="*/ 1 h 6"/>
              <a:gd name="T4" fmla="*/ 6 w 6"/>
              <a:gd name="T5" fmla="*/ 6 h 6"/>
              <a:gd name="T6" fmla="*/ 2 w 6"/>
              <a:gd name="T7" fmla="*/ 0 h 6"/>
            </a:gdLst>
            <a:ahLst/>
            <a:cxnLst>
              <a:cxn ang="0">
                <a:pos x="T0" y="T1"/>
              </a:cxn>
              <a:cxn ang="0">
                <a:pos x="T2" y="T3"/>
              </a:cxn>
              <a:cxn ang="0">
                <a:pos x="T4" y="T5"/>
              </a:cxn>
              <a:cxn ang="0">
                <a:pos x="T6" y="T7"/>
              </a:cxn>
            </a:cxnLst>
            <a:rect l="0" t="0" r="r" b="b"/>
            <a:pathLst>
              <a:path w="6" h="6">
                <a:moveTo>
                  <a:pt x="2" y="0"/>
                </a:moveTo>
                <a:lnTo>
                  <a:pt x="0" y="1"/>
                </a:lnTo>
                <a:lnTo>
                  <a:pt x="6"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p:cNvSpPr>
          <p:nvPr/>
        </p:nvSpPr>
        <p:spPr bwMode="auto">
          <a:xfrm>
            <a:off x="3424237" y="2873375"/>
            <a:ext cx="6350" cy="1588"/>
          </a:xfrm>
          <a:custGeom>
            <a:avLst/>
            <a:gdLst>
              <a:gd name="T0" fmla="*/ 7 w 7"/>
              <a:gd name="T1" fmla="*/ 2 h 2"/>
              <a:gd name="T2" fmla="*/ 7 w 7"/>
              <a:gd name="T3" fmla="*/ 0 h 2"/>
              <a:gd name="T4" fmla="*/ 0 w 7"/>
              <a:gd name="T5" fmla="*/ 1 h 2"/>
              <a:gd name="T6" fmla="*/ 7 w 7"/>
              <a:gd name="T7" fmla="*/ 2 h 2"/>
            </a:gdLst>
            <a:ahLst/>
            <a:cxnLst>
              <a:cxn ang="0">
                <a:pos x="T0" y="T1"/>
              </a:cxn>
              <a:cxn ang="0">
                <a:pos x="T2" y="T3"/>
              </a:cxn>
              <a:cxn ang="0">
                <a:pos x="T4" y="T5"/>
              </a:cxn>
              <a:cxn ang="0">
                <a:pos x="T6" y="T7"/>
              </a:cxn>
            </a:cxnLst>
            <a:rect l="0" t="0" r="r" b="b"/>
            <a:pathLst>
              <a:path w="7" h="2">
                <a:moveTo>
                  <a:pt x="7" y="2"/>
                </a:moveTo>
                <a:lnTo>
                  <a:pt x="7" y="0"/>
                </a:lnTo>
                <a:lnTo>
                  <a:pt x="0" y="1"/>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7"/>
          <p:cNvSpPr>
            <a:spLocks noChangeArrowheads="1"/>
          </p:cNvSpPr>
          <p:nvPr/>
        </p:nvSpPr>
        <p:spPr bwMode="auto">
          <a:xfrm>
            <a:off x="3543300" y="2825750"/>
            <a:ext cx="3714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rPr>
              <a:t>45°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0" name="Line 118"/>
          <p:cNvSpPr>
            <a:spLocks noChangeShapeType="1"/>
          </p:cNvSpPr>
          <p:nvPr/>
        </p:nvSpPr>
        <p:spPr bwMode="auto">
          <a:xfrm>
            <a:off x="4535487" y="6383338"/>
            <a:ext cx="0"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9"/>
          <p:cNvSpPr>
            <a:spLocks noChangeShapeType="1"/>
          </p:cNvSpPr>
          <p:nvPr/>
        </p:nvSpPr>
        <p:spPr bwMode="auto">
          <a:xfrm>
            <a:off x="3424237" y="6383338"/>
            <a:ext cx="0" cy="311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0"/>
          <p:cNvSpPr>
            <a:spLocks noChangeShapeType="1"/>
          </p:cNvSpPr>
          <p:nvPr/>
        </p:nvSpPr>
        <p:spPr bwMode="auto">
          <a:xfrm flipH="1">
            <a:off x="4335462" y="6688138"/>
            <a:ext cx="195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1"/>
          <p:cNvSpPr>
            <a:spLocks noChangeShapeType="1"/>
          </p:cNvSpPr>
          <p:nvPr/>
        </p:nvSpPr>
        <p:spPr bwMode="auto">
          <a:xfrm>
            <a:off x="3430587" y="6688138"/>
            <a:ext cx="195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4530725" y="6686550"/>
            <a:ext cx="4763" cy="3175"/>
          </a:xfrm>
          <a:custGeom>
            <a:avLst/>
            <a:gdLst>
              <a:gd name="T0" fmla="*/ 0 w 7"/>
              <a:gd name="T1" fmla="*/ 0 h 2"/>
              <a:gd name="T2" fmla="*/ 0 w 7"/>
              <a:gd name="T3" fmla="*/ 2 h 2"/>
              <a:gd name="T4" fmla="*/ 7 w 7"/>
              <a:gd name="T5" fmla="*/ 1 h 2"/>
              <a:gd name="T6" fmla="*/ 0 w 7"/>
              <a:gd name="T7" fmla="*/ 0 h 2"/>
            </a:gdLst>
            <a:ahLst/>
            <a:cxnLst>
              <a:cxn ang="0">
                <a:pos x="T0" y="T1"/>
              </a:cxn>
              <a:cxn ang="0">
                <a:pos x="T2" y="T3"/>
              </a:cxn>
              <a:cxn ang="0">
                <a:pos x="T4" y="T5"/>
              </a:cxn>
              <a:cxn ang="0">
                <a:pos x="T6" y="T7"/>
              </a:cxn>
            </a:cxnLst>
            <a:rect l="0" t="0" r="r" b="b"/>
            <a:pathLst>
              <a:path w="7" h="2">
                <a:moveTo>
                  <a:pt x="0" y="0"/>
                </a:moveTo>
                <a:lnTo>
                  <a:pt x="0" y="2"/>
                </a:lnTo>
                <a:lnTo>
                  <a:pt x="7"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3424237" y="6686550"/>
            <a:ext cx="6350" cy="3175"/>
          </a:xfrm>
          <a:custGeom>
            <a:avLst/>
            <a:gdLst>
              <a:gd name="T0" fmla="*/ 7 w 7"/>
              <a:gd name="T1" fmla="*/ 0 h 2"/>
              <a:gd name="T2" fmla="*/ 7 w 7"/>
              <a:gd name="T3" fmla="*/ 2 h 2"/>
              <a:gd name="T4" fmla="*/ 0 w 7"/>
              <a:gd name="T5" fmla="*/ 1 h 2"/>
              <a:gd name="T6" fmla="*/ 7 w 7"/>
              <a:gd name="T7" fmla="*/ 0 h 2"/>
            </a:gdLst>
            <a:ahLst/>
            <a:cxnLst>
              <a:cxn ang="0">
                <a:pos x="T0" y="T1"/>
              </a:cxn>
              <a:cxn ang="0">
                <a:pos x="T2" y="T3"/>
              </a:cxn>
              <a:cxn ang="0">
                <a:pos x="T4" y="T5"/>
              </a:cxn>
              <a:cxn ang="0">
                <a:pos x="T6" y="T7"/>
              </a:cxn>
            </a:cxnLst>
            <a:rect l="0" t="0" r="r" b="b"/>
            <a:pathLst>
              <a:path w="7" h="2">
                <a:moveTo>
                  <a:pt x="7" y="0"/>
                </a:moveTo>
                <a:lnTo>
                  <a:pt x="7" y="2"/>
                </a:lnTo>
                <a:lnTo>
                  <a:pt x="0"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4"/>
          <p:cNvSpPr>
            <a:spLocks noChangeArrowheads="1"/>
          </p:cNvSpPr>
          <p:nvPr/>
        </p:nvSpPr>
        <p:spPr bwMode="auto">
          <a:xfrm>
            <a:off x="3649662" y="6589713"/>
            <a:ext cx="7715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34.0000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Line 125"/>
          <p:cNvSpPr>
            <a:spLocks noChangeShapeType="1"/>
          </p:cNvSpPr>
          <p:nvPr/>
        </p:nvSpPr>
        <p:spPr bwMode="auto">
          <a:xfrm>
            <a:off x="4537075" y="3535363"/>
            <a:ext cx="1306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6"/>
          <p:cNvSpPr>
            <a:spLocks noChangeShapeType="1"/>
          </p:cNvSpPr>
          <p:nvPr/>
        </p:nvSpPr>
        <p:spPr bwMode="auto">
          <a:xfrm>
            <a:off x="4537075" y="1800225"/>
            <a:ext cx="1306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7"/>
          <p:cNvSpPr>
            <a:spLocks noChangeShapeType="1"/>
          </p:cNvSpPr>
          <p:nvPr/>
        </p:nvSpPr>
        <p:spPr bwMode="auto">
          <a:xfrm flipV="1">
            <a:off x="5837237" y="2767013"/>
            <a:ext cx="0" cy="762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8"/>
          <p:cNvSpPr>
            <a:spLocks noChangeShapeType="1"/>
          </p:cNvSpPr>
          <p:nvPr/>
        </p:nvSpPr>
        <p:spPr bwMode="auto">
          <a:xfrm>
            <a:off x="5837237" y="1806575"/>
            <a:ext cx="0" cy="762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9"/>
          <p:cNvSpPr>
            <a:spLocks/>
          </p:cNvSpPr>
          <p:nvPr/>
        </p:nvSpPr>
        <p:spPr bwMode="auto">
          <a:xfrm>
            <a:off x="5835650" y="3529013"/>
            <a:ext cx="3175" cy="6350"/>
          </a:xfrm>
          <a:custGeom>
            <a:avLst/>
            <a:gdLst>
              <a:gd name="T0" fmla="*/ 0 w 2"/>
              <a:gd name="T1" fmla="*/ 0 h 9"/>
              <a:gd name="T2" fmla="*/ 2 w 2"/>
              <a:gd name="T3" fmla="*/ 0 h 9"/>
              <a:gd name="T4" fmla="*/ 1 w 2"/>
              <a:gd name="T5" fmla="*/ 9 h 9"/>
              <a:gd name="T6" fmla="*/ 0 w 2"/>
              <a:gd name="T7" fmla="*/ 0 h 9"/>
            </a:gdLst>
            <a:ahLst/>
            <a:cxnLst>
              <a:cxn ang="0">
                <a:pos x="T0" y="T1"/>
              </a:cxn>
              <a:cxn ang="0">
                <a:pos x="T2" y="T3"/>
              </a:cxn>
              <a:cxn ang="0">
                <a:pos x="T4" y="T5"/>
              </a:cxn>
              <a:cxn ang="0">
                <a:pos x="T6" y="T7"/>
              </a:cxn>
            </a:cxnLst>
            <a:rect l="0" t="0" r="r" b="b"/>
            <a:pathLst>
              <a:path w="2" h="9">
                <a:moveTo>
                  <a:pt x="0" y="0"/>
                </a:moveTo>
                <a:lnTo>
                  <a:pt x="2" y="0"/>
                </a:lnTo>
                <a:lnTo>
                  <a:pt x="1"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0"/>
          <p:cNvSpPr>
            <a:spLocks/>
          </p:cNvSpPr>
          <p:nvPr/>
        </p:nvSpPr>
        <p:spPr bwMode="auto">
          <a:xfrm>
            <a:off x="5835650" y="1800225"/>
            <a:ext cx="3175" cy="6350"/>
          </a:xfrm>
          <a:custGeom>
            <a:avLst/>
            <a:gdLst>
              <a:gd name="T0" fmla="*/ 0 w 2"/>
              <a:gd name="T1" fmla="*/ 7 h 7"/>
              <a:gd name="T2" fmla="*/ 2 w 2"/>
              <a:gd name="T3" fmla="*/ 7 h 7"/>
              <a:gd name="T4" fmla="*/ 1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7"/>
                </a:lnTo>
                <a:lnTo>
                  <a:pt x="1"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31"/>
          <p:cNvSpPr>
            <a:spLocks noChangeArrowheads="1"/>
          </p:cNvSpPr>
          <p:nvPr/>
        </p:nvSpPr>
        <p:spPr bwMode="auto">
          <a:xfrm>
            <a:off x="5507037" y="2568575"/>
            <a:ext cx="7715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rPr>
              <a:t>53.0000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Footer Placeholder 1"/>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7054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1000"/>
                                        <p:tgtEl>
                                          <p:spTgt spid="12"/>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10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right)">
                                      <p:cBhvr>
                                        <p:cTn id="44" dur="10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10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down)">
                                      <p:cBhvr>
                                        <p:cTn id="54" dur="500"/>
                                        <p:tgtEl>
                                          <p:spTgt spid="2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10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10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10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down)">
                                      <p:cBhvr>
                                        <p:cTn id="71" dur="1000"/>
                                        <p:tgtEl>
                                          <p:spTgt spid="3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down)">
                                      <p:cBhvr>
                                        <p:cTn id="74" dur="1000"/>
                                        <p:tgtEl>
                                          <p:spTgt spid="3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down)">
                                      <p:cBhvr>
                                        <p:cTn id="77" dur="10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500"/>
                                        <p:tgtEl>
                                          <p:spTgt spid="12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fade">
                                      <p:cBhvr>
                                        <p:cTn id="88" dur="500"/>
                                        <p:tgtEl>
                                          <p:spTgt spid="1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9"/>
                                        </p:tgtEl>
                                        <p:attrNameLst>
                                          <p:attrName>style.visibility</p:attrName>
                                        </p:attrNameLst>
                                      </p:cBhvr>
                                      <p:to>
                                        <p:strVal val="visible"/>
                                      </p:to>
                                    </p:set>
                                    <p:animEffect transition="in" filter="fade">
                                      <p:cBhvr>
                                        <p:cTn id="91" dur="500"/>
                                        <p:tgtEl>
                                          <p:spTgt spid="1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27"/>
                                        </p:tgtEl>
                                        <p:attrNameLst>
                                          <p:attrName>style.visibility</p:attrName>
                                        </p:attrNameLst>
                                      </p:cBhvr>
                                      <p:to>
                                        <p:strVal val="visible"/>
                                      </p:to>
                                    </p:set>
                                    <p:animEffect transition="in" filter="fade">
                                      <p:cBhvr>
                                        <p:cTn id="94" dur="500"/>
                                        <p:tgtEl>
                                          <p:spTgt spid="1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wipe(down)">
                                      <p:cBhvr>
                                        <p:cTn id="99" dur="1000"/>
                                        <p:tgtEl>
                                          <p:spTgt spid="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21"/>
                                        </p:tgtEl>
                                        <p:attrNameLst>
                                          <p:attrName>style.visibility</p:attrName>
                                        </p:attrNameLst>
                                      </p:cBhvr>
                                      <p:to>
                                        <p:strVal val="visible"/>
                                      </p:to>
                                    </p:set>
                                    <p:animEffect transition="in" filter="fade">
                                      <p:cBhvr>
                                        <p:cTn id="104" dur="500"/>
                                        <p:tgtEl>
                                          <p:spTgt spid="12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3"/>
                                        </p:tgtEl>
                                        <p:attrNameLst>
                                          <p:attrName>style.visibility</p:attrName>
                                        </p:attrNameLst>
                                      </p:cBhvr>
                                      <p:to>
                                        <p:strVal val="visible"/>
                                      </p:to>
                                    </p:set>
                                    <p:animEffect transition="in" filter="fade">
                                      <p:cBhvr>
                                        <p:cTn id="107" dur="500"/>
                                        <p:tgtEl>
                                          <p:spTgt spid="1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26"/>
                                        </p:tgtEl>
                                        <p:attrNameLst>
                                          <p:attrName>style.visibility</p:attrName>
                                        </p:attrNameLst>
                                      </p:cBhvr>
                                      <p:to>
                                        <p:strVal val="visible"/>
                                      </p:to>
                                    </p:set>
                                    <p:animEffect transition="in" filter="fade">
                                      <p:cBhvr>
                                        <p:cTn id="110" dur="500"/>
                                        <p:tgtEl>
                                          <p:spTgt spid="1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2"/>
                                        </p:tgtEl>
                                        <p:attrNameLst>
                                          <p:attrName>style.visibility</p:attrName>
                                        </p:attrNameLst>
                                      </p:cBhvr>
                                      <p:to>
                                        <p:strVal val="visible"/>
                                      </p:to>
                                    </p:set>
                                    <p:animEffect transition="in" filter="fade">
                                      <p:cBhvr>
                                        <p:cTn id="113" dur="500"/>
                                        <p:tgtEl>
                                          <p:spTgt spid="12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0"/>
                                        </p:tgtEl>
                                        <p:attrNameLst>
                                          <p:attrName>style.visibility</p:attrName>
                                        </p:attrNameLst>
                                      </p:cBhvr>
                                      <p:to>
                                        <p:strVal val="visible"/>
                                      </p:to>
                                    </p:set>
                                    <p:animEffect transition="in" filter="fade">
                                      <p:cBhvr>
                                        <p:cTn id="116" dur="500"/>
                                        <p:tgtEl>
                                          <p:spTgt spid="12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wipe(left)">
                                      <p:cBhvr>
                                        <p:cTn id="121" dur="1000"/>
                                        <p:tgtEl>
                                          <p:spTgt spid="3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16"/>
                                        </p:tgtEl>
                                        <p:attrNameLst>
                                          <p:attrName>style.visibility</p:attrName>
                                        </p:attrNameLst>
                                      </p:cBhvr>
                                      <p:to>
                                        <p:strVal val="visible"/>
                                      </p:to>
                                    </p:set>
                                    <p:animEffect transition="in" filter="fade">
                                      <p:cBhvr>
                                        <p:cTn id="126" dur="500"/>
                                        <p:tgtEl>
                                          <p:spTgt spid="11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fade">
                                      <p:cBhvr>
                                        <p:cTn id="129" dur="500"/>
                                        <p:tgtEl>
                                          <p:spTgt spid="11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15"/>
                                        </p:tgtEl>
                                        <p:attrNameLst>
                                          <p:attrName>style.visibility</p:attrName>
                                        </p:attrNameLst>
                                      </p:cBhvr>
                                      <p:to>
                                        <p:strVal val="visible"/>
                                      </p:to>
                                    </p:set>
                                    <p:animEffect transition="in" filter="fade">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wipe(up)">
                                      <p:cBhvr>
                                        <p:cTn id="137" dur="1000"/>
                                        <p:tgtEl>
                                          <p:spTgt spid="36"/>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wipe(up)">
                                      <p:cBhvr>
                                        <p:cTn id="140" dur="1000"/>
                                        <p:tgtEl>
                                          <p:spTgt spid="56"/>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wipe(up)">
                                      <p:cBhvr>
                                        <p:cTn id="143" dur="1000"/>
                                        <p:tgtEl>
                                          <p:spTgt spid="37"/>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38"/>
                                        </p:tgtEl>
                                        <p:attrNameLst>
                                          <p:attrName>style.visibility</p:attrName>
                                        </p:attrNameLst>
                                      </p:cBhvr>
                                      <p:to>
                                        <p:strVal val="visible"/>
                                      </p:to>
                                    </p:set>
                                    <p:animEffect transition="in" filter="wipe(up)">
                                      <p:cBhvr>
                                        <p:cTn id="146" dur="1000"/>
                                        <p:tgtEl>
                                          <p:spTgt spid="3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wipe(left)">
                                      <p:cBhvr>
                                        <p:cTn id="151" dur="1000"/>
                                        <p:tgtEl>
                                          <p:spTgt spid="18"/>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wipe(left)">
                                      <p:cBhvr>
                                        <p:cTn id="154" dur="1000"/>
                                        <p:tgtEl>
                                          <p:spTgt spid="19"/>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wipe(left)">
                                      <p:cBhvr>
                                        <p:cTn id="157" dur="1000"/>
                                        <p:tgtEl>
                                          <p:spTgt spid="20"/>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21"/>
                                        </p:tgtEl>
                                        <p:attrNameLst>
                                          <p:attrName>style.visibility</p:attrName>
                                        </p:attrNameLst>
                                      </p:cBhvr>
                                      <p:to>
                                        <p:strVal val="visible"/>
                                      </p:to>
                                    </p:set>
                                    <p:animEffect transition="in" filter="wipe(left)">
                                      <p:cBhvr>
                                        <p:cTn id="160" dur="1000"/>
                                        <p:tgtEl>
                                          <p:spTgt spid="2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22"/>
                                        </p:tgtEl>
                                        <p:attrNameLst>
                                          <p:attrName>style.visibility</p:attrName>
                                        </p:attrNameLst>
                                      </p:cBhvr>
                                      <p:to>
                                        <p:strVal val="visible"/>
                                      </p:to>
                                    </p:set>
                                    <p:animEffect transition="in" filter="wipe(left)">
                                      <p:cBhvr>
                                        <p:cTn id="163" dur="1000"/>
                                        <p:tgtEl>
                                          <p:spTgt spid="22"/>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23"/>
                                        </p:tgtEl>
                                        <p:attrNameLst>
                                          <p:attrName>style.visibility</p:attrName>
                                        </p:attrNameLst>
                                      </p:cBhvr>
                                      <p:to>
                                        <p:strVal val="visible"/>
                                      </p:to>
                                    </p:set>
                                    <p:animEffect transition="in" filter="wipe(left)">
                                      <p:cBhvr>
                                        <p:cTn id="166" dur="1000"/>
                                        <p:tgtEl>
                                          <p:spTgt spid="2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09"/>
                                        </p:tgtEl>
                                        <p:attrNameLst>
                                          <p:attrName>style.visibility</p:attrName>
                                        </p:attrNameLst>
                                      </p:cBhvr>
                                      <p:to>
                                        <p:strVal val="visible"/>
                                      </p:to>
                                    </p:set>
                                    <p:animEffect transition="in" filter="wipe(left)">
                                      <p:cBhvr>
                                        <p:cTn id="171" dur="1000"/>
                                        <p:tgtEl>
                                          <p:spTgt spid="109"/>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10"/>
                                        </p:tgtEl>
                                        <p:attrNameLst>
                                          <p:attrName>style.visibility</p:attrName>
                                        </p:attrNameLst>
                                      </p:cBhvr>
                                      <p:to>
                                        <p:strVal val="visible"/>
                                      </p:to>
                                    </p:set>
                                    <p:animEffect transition="in" filter="wipe(left)">
                                      <p:cBhvr>
                                        <p:cTn id="176" dur="1000"/>
                                        <p:tgtEl>
                                          <p:spTgt spid="110"/>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11"/>
                                        </p:tgtEl>
                                        <p:attrNameLst>
                                          <p:attrName>style.visibility</p:attrName>
                                        </p:attrNameLst>
                                      </p:cBhvr>
                                      <p:to>
                                        <p:strVal val="visible"/>
                                      </p:to>
                                    </p:set>
                                    <p:animEffect transition="in" filter="wipe(left)">
                                      <p:cBhvr>
                                        <p:cTn id="181" dur="1000"/>
                                        <p:tgtEl>
                                          <p:spTgt spid="11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12"/>
                                        </p:tgtEl>
                                        <p:attrNameLst>
                                          <p:attrName>style.visibility</p:attrName>
                                        </p:attrNameLst>
                                      </p:cBhvr>
                                      <p:to>
                                        <p:strVal val="visible"/>
                                      </p:to>
                                    </p:set>
                                    <p:animEffect transition="in" filter="wipe(left)">
                                      <p:cBhvr>
                                        <p:cTn id="186" dur="1000"/>
                                        <p:tgtEl>
                                          <p:spTgt spid="112"/>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13"/>
                                        </p:tgtEl>
                                        <p:attrNameLst>
                                          <p:attrName>style.visibility</p:attrName>
                                        </p:attrNameLst>
                                      </p:cBhvr>
                                      <p:to>
                                        <p:strVal val="visible"/>
                                      </p:to>
                                    </p:set>
                                    <p:animEffect transition="in" filter="wipe(left)">
                                      <p:cBhvr>
                                        <p:cTn id="191" dur="1000"/>
                                        <p:tgtEl>
                                          <p:spTgt spid="113"/>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14"/>
                                        </p:tgtEl>
                                        <p:attrNameLst>
                                          <p:attrName>style.visibility</p:attrName>
                                        </p:attrNameLst>
                                      </p:cBhvr>
                                      <p:to>
                                        <p:strVal val="visible"/>
                                      </p:to>
                                    </p:set>
                                    <p:animEffect transition="in" filter="wipe(left)">
                                      <p:cBhvr>
                                        <p:cTn id="196" dur="1000"/>
                                        <p:tgtEl>
                                          <p:spTgt spid="114"/>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57"/>
                                        </p:tgtEl>
                                        <p:attrNameLst>
                                          <p:attrName>style.visibility</p:attrName>
                                        </p:attrNameLst>
                                      </p:cBhvr>
                                      <p:to>
                                        <p:strVal val="visible"/>
                                      </p:to>
                                    </p:set>
                                    <p:animEffect transition="in" filter="wipe(left)">
                                      <p:cBhvr>
                                        <p:cTn id="201" dur="1000"/>
                                        <p:tgtEl>
                                          <p:spTgt spid="57"/>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8"/>
                                        </p:tgtEl>
                                        <p:attrNameLst>
                                          <p:attrName>style.visibility</p:attrName>
                                        </p:attrNameLst>
                                      </p:cBhvr>
                                      <p:to>
                                        <p:strVal val="visible"/>
                                      </p:to>
                                    </p:set>
                                    <p:animEffect transition="in" filter="wipe(left)">
                                      <p:cBhvr>
                                        <p:cTn id="206" dur="1000"/>
                                        <p:tgtEl>
                                          <p:spTgt spid="58"/>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39"/>
                                        </p:tgtEl>
                                        <p:attrNameLst>
                                          <p:attrName>style.visibility</p:attrName>
                                        </p:attrNameLst>
                                      </p:cBhvr>
                                      <p:to>
                                        <p:strVal val="visible"/>
                                      </p:to>
                                    </p:set>
                                    <p:animEffect transition="in" filter="wipe(left)">
                                      <p:cBhvr>
                                        <p:cTn id="211" dur="1000"/>
                                        <p:tgtEl>
                                          <p:spTgt spid="3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2" fill="hold" grpId="0" nodeType="clickEffect">
                                  <p:stCondLst>
                                    <p:cond delay="0"/>
                                  </p:stCondLst>
                                  <p:childTnLst>
                                    <p:set>
                                      <p:cBhvr>
                                        <p:cTn id="215" dur="1" fill="hold">
                                          <p:stCondLst>
                                            <p:cond delay="0"/>
                                          </p:stCondLst>
                                        </p:cTn>
                                        <p:tgtEl>
                                          <p:spTgt spid="40"/>
                                        </p:tgtEl>
                                        <p:attrNameLst>
                                          <p:attrName>style.visibility</p:attrName>
                                        </p:attrNameLst>
                                      </p:cBhvr>
                                      <p:to>
                                        <p:strVal val="visible"/>
                                      </p:to>
                                    </p:set>
                                    <p:animEffect transition="in" filter="wipe(right)">
                                      <p:cBhvr>
                                        <p:cTn id="216" dur="1000"/>
                                        <p:tgtEl>
                                          <p:spTgt spid="40"/>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0"/>
                                        </p:tgtEl>
                                        <p:attrNameLst>
                                          <p:attrName>style.visibility</p:attrName>
                                        </p:attrNameLst>
                                      </p:cBhvr>
                                      <p:to>
                                        <p:strVal val="visible"/>
                                      </p:to>
                                    </p:set>
                                    <p:animEffect transition="in" filter="wipe(right)">
                                      <p:cBhvr>
                                        <p:cTn id="221" dur="1000"/>
                                        <p:tgtEl>
                                          <p:spTgt spid="6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grpId="0" nodeType="click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wipe(down)">
                                      <p:cBhvr>
                                        <p:cTn id="226" dur="1000"/>
                                        <p:tgtEl>
                                          <p:spTgt spid="59"/>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34"/>
                                        </p:tgtEl>
                                        <p:attrNameLst>
                                          <p:attrName>style.visibility</p:attrName>
                                        </p:attrNameLst>
                                      </p:cBhvr>
                                      <p:to>
                                        <p:strVal val="visible"/>
                                      </p:to>
                                    </p:set>
                                    <p:animEffect transition="in" filter="wipe(down)">
                                      <p:cBhvr>
                                        <p:cTn id="231" dur="1000"/>
                                        <p:tgtEl>
                                          <p:spTgt spid="3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grpId="0" nodeType="clickEffect">
                                  <p:stCondLst>
                                    <p:cond delay="0"/>
                                  </p:stCondLst>
                                  <p:childTnLst>
                                    <p:set>
                                      <p:cBhvr>
                                        <p:cTn id="235" dur="1" fill="hold">
                                          <p:stCondLst>
                                            <p:cond delay="0"/>
                                          </p:stCondLst>
                                        </p:cTn>
                                        <p:tgtEl>
                                          <p:spTgt spid="82"/>
                                        </p:tgtEl>
                                        <p:attrNameLst>
                                          <p:attrName>style.visibility</p:attrName>
                                        </p:attrNameLst>
                                      </p:cBhvr>
                                      <p:to>
                                        <p:strVal val="visible"/>
                                      </p:to>
                                    </p:set>
                                    <p:animEffect transition="in" filter="wipe(down)">
                                      <p:cBhvr>
                                        <p:cTn id="236" dur="1000"/>
                                        <p:tgtEl>
                                          <p:spTgt spid="82"/>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83"/>
                                        </p:tgtEl>
                                        <p:attrNameLst>
                                          <p:attrName>style.visibility</p:attrName>
                                        </p:attrNameLst>
                                      </p:cBhvr>
                                      <p:to>
                                        <p:strVal val="visible"/>
                                      </p:to>
                                    </p:set>
                                    <p:animEffect transition="in" filter="wipe(down)">
                                      <p:cBhvr>
                                        <p:cTn id="239" dur="1000"/>
                                        <p:tgtEl>
                                          <p:spTgt spid="83"/>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84"/>
                                        </p:tgtEl>
                                        <p:attrNameLst>
                                          <p:attrName>style.visibility</p:attrName>
                                        </p:attrNameLst>
                                      </p:cBhvr>
                                      <p:to>
                                        <p:strVal val="visible"/>
                                      </p:to>
                                    </p:set>
                                    <p:animEffect transition="in" filter="wipe(down)">
                                      <p:cBhvr>
                                        <p:cTn id="242" dur="1000"/>
                                        <p:tgtEl>
                                          <p:spTgt spid="84"/>
                                        </p:tgtEl>
                                      </p:cBhvr>
                                    </p:animEffect>
                                  </p:childTnLst>
                                </p:cTn>
                              </p:par>
                              <p:par>
                                <p:cTn id="243" presetID="22" presetClass="entr" presetSubtype="4"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Effect transition="in" filter="wipe(down)">
                                      <p:cBhvr>
                                        <p:cTn id="245" dur="1000"/>
                                        <p:tgtEl>
                                          <p:spTgt spid="85"/>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4" fill="hold" grpId="0" nodeType="clickEffect">
                                  <p:stCondLst>
                                    <p:cond delay="0"/>
                                  </p:stCondLst>
                                  <p:childTnLst>
                                    <p:set>
                                      <p:cBhvr>
                                        <p:cTn id="249" dur="1" fill="hold">
                                          <p:stCondLst>
                                            <p:cond delay="0"/>
                                          </p:stCondLst>
                                        </p:cTn>
                                        <p:tgtEl>
                                          <p:spTgt spid="35"/>
                                        </p:tgtEl>
                                        <p:attrNameLst>
                                          <p:attrName>style.visibility</p:attrName>
                                        </p:attrNameLst>
                                      </p:cBhvr>
                                      <p:to>
                                        <p:strVal val="visible"/>
                                      </p:to>
                                    </p:set>
                                    <p:animEffect transition="in" filter="wipe(down)">
                                      <p:cBhvr>
                                        <p:cTn id="250" dur="1000"/>
                                        <p:tgtEl>
                                          <p:spTgt spid="35"/>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2" fill="hold" grpId="0" nodeType="clickEffect">
                                  <p:stCondLst>
                                    <p:cond delay="0"/>
                                  </p:stCondLst>
                                  <p:childTnLst>
                                    <p:set>
                                      <p:cBhvr>
                                        <p:cTn id="254" dur="1" fill="hold">
                                          <p:stCondLst>
                                            <p:cond delay="0"/>
                                          </p:stCondLst>
                                        </p:cTn>
                                        <p:tgtEl>
                                          <p:spTgt spid="86"/>
                                        </p:tgtEl>
                                        <p:attrNameLst>
                                          <p:attrName>style.visibility</p:attrName>
                                        </p:attrNameLst>
                                      </p:cBhvr>
                                      <p:to>
                                        <p:strVal val="visible"/>
                                      </p:to>
                                    </p:set>
                                    <p:animEffect transition="in" filter="wipe(right)">
                                      <p:cBhvr>
                                        <p:cTn id="255" dur="1000"/>
                                        <p:tgtEl>
                                          <p:spTgt spid="86"/>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88"/>
                                        </p:tgtEl>
                                        <p:attrNameLst>
                                          <p:attrName>style.visibility</p:attrName>
                                        </p:attrNameLst>
                                      </p:cBhvr>
                                      <p:to>
                                        <p:strVal val="visible"/>
                                      </p:to>
                                    </p:set>
                                    <p:animEffect transition="in" filter="wipe(left)">
                                      <p:cBhvr>
                                        <p:cTn id="260" dur="1000"/>
                                        <p:tgtEl>
                                          <p:spTgt spid="88"/>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2" fill="hold" grpId="0" nodeType="clickEffect">
                                  <p:stCondLst>
                                    <p:cond delay="0"/>
                                  </p:stCondLst>
                                  <p:childTnLst>
                                    <p:set>
                                      <p:cBhvr>
                                        <p:cTn id="264" dur="1" fill="hold">
                                          <p:stCondLst>
                                            <p:cond delay="0"/>
                                          </p:stCondLst>
                                        </p:cTn>
                                        <p:tgtEl>
                                          <p:spTgt spid="87"/>
                                        </p:tgtEl>
                                        <p:attrNameLst>
                                          <p:attrName>style.visibility</p:attrName>
                                        </p:attrNameLst>
                                      </p:cBhvr>
                                      <p:to>
                                        <p:strVal val="visible"/>
                                      </p:to>
                                    </p:set>
                                    <p:animEffect transition="in" filter="wipe(right)">
                                      <p:cBhvr>
                                        <p:cTn id="265" dur="1000"/>
                                        <p:tgtEl>
                                          <p:spTgt spid="87"/>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89"/>
                                        </p:tgtEl>
                                        <p:attrNameLst>
                                          <p:attrName>style.visibility</p:attrName>
                                        </p:attrNameLst>
                                      </p:cBhvr>
                                      <p:to>
                                        <p:strVal val="visible"/>
                                      </p:to>
                                    </p:set>
                                    <p:animEffect transition="in" filter="wipe(left)">
                                      <p:cBhvr>
                                        <p:cTn id="270" dur="1000"/>
                                        <p:tgtEl>
                                          <p:spTgt spid="89"/>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90"/>
                                        </p:tgtEl>
                                        <p:attrNameLst>
                                          <p:attrName>style.visibility</p:attrName>
                                        </p:attrNameLst>
                                      </p:cBhvr>
                                      <p:to>
                                        <p:strVal val="visible"/>
                                      </p:to>
                                    </p:set>
                                    <p:animEffect transition="in" filter="wipe(left)">
                                      <p:cBhvr>
                                        <p:cTn id="275" dur="1000"/>
                                        <p:tgtEl>
                                          <p:spTgt spid="90"/>
                                        </p:tgtEl>
                                      </p:cBhvr>
                                    </p:animEffect>
                                  </p:childTnLst>
                                </p:cTn>
                              </p:par>
                              <p:par>
                                <p:cTn id="276" presetID="22" presetClass="entr" presetSubtype="8" fill="hold" grpId="0" nodeType="withEffect">
                                  <p:stCondLst>
                                    <p:cond delay="0"/>
                                  </p:stCondLst>
                                  <p:childTnLst>
                                    <p:set>
                                      <p:cBhvr>
                                        <p:cTn id="277" dur="1" fill="hold">
                                          <p:stCondLst>
                                            <p:cond delay="0"/>
                                          </p:stCondLst>
                                        </p:cTn>
                                        <p:tgtEl>
                                          <p:spTgt spid="91"/>
                                        </p:tgtEl>
                                        <p:attrNameLst>
                                          <p:attrName>style.visibility</p:attrName>
                                        </p:attrNameLst>
                                      </p:cBhvr>
                                      <p:to>
                                        <p:strVal val="visible"/>
                                      </p:to>
                                    </p:set>
                                    <p:animEffect transition="in" filter="wipe(left)">
                                      <p:cBhvr>
                                        <p:cTn id="278" dur="1000"/>
                                        <p:tgtEl>
                                          <p:spTgt spid="91"/>
                                        </p:tgtEl>
                                      </p:cBhvr>
                                    </p:animEffect>
                                  </p:childTnLst>
                                </p:cTn>
                              </p:par>
                              <p:par>
                                <p:cTn id="279" presetID="22" presetClass="entr" presetSubtype="8" fill="hold" grpId="0" nodeType="withEffect">
                                  <p:stCondLst>
                                    <p:cond delay="0"/>
                                  </p:stCondLst>
                                  <p:childTnLst>
                                    <p:set>
                                      <p:cBhvr>
                                        <p:cTn id="280" dur="1" fill="hold">
                                          <p:stCondLst>
                                            <p:cond delay="0"/>
                                          </p:stCondLst>
                                        </p:cTn>
                                        <p:tgtEl>
                                          <p:spTgt spid="92"/>
                                        </p:tgtEl>
                                        <p:attrNameLst>
                                          <p:attrName>style.visibility</p:attrName>
                                        </p:attrNameLst>
                                      </p:cBhvr>
                                      <p:to>
                                        <p:strVal val="visible"/>
                                      </p:to>
                                    </p:set>
                                    <p:animEffect transition="in" filter="wipe(left)">
                                      <p:cBhvr>
                                        <p:cTn id="281" dur="1000"/>
                                        <p:tgtEl>
                                          <p:spTgt spid="92"/>
                                        </p:tgtEl>
                                      </p:cBhvr>
                                    </p:animEffect>
                                  </p:childTnLst>
                                </p:cTn>
                              </p:par>
                              <p:par>
                                <p:cTn id="282" presetID="22" presetClass="entr" presetSubtype="8" fill="hold" grpId="0" nodeType="withEffect">
                                  <p:stCondLst>
                                    <p:cond delay="0"/>
                                  </p:stCondLst>
                                  <p:childTnLst>
                                    <p:set>
                                      <p:cBhvr>
                                        <p:cTn id="283" dur="1" fill="hold">
                                          <p:stCondLst>
                                            <p:cond delay="0"/>
                                          </p:stCondLst>
                                        </p:cTn>
                                        <p:tgtEl>
                                          <p:spTgt spid="93"/>
                                        </p:tgtEl>
                                        <p:attrNameLst>
                                          <p:attrName>style.visibility</p:attrName>
                                        </p:attrNameLst>
                                      </p:cBhvr>
                                      <p:to>
                                        <p:strVal val="visible"/>
                                      </p:to>
                                    </p:set>
                                    <p:animEffect transition="in" filter="wipe(left)">
                                      <p:cBhvr>
                                        <p:cTn id="284" dur="1000"/>
                                        <p:tgtEl>
                                          <p:spTgt spid="93"/>
                                        </p:tgtEl>
                                      </p:cBhvr>
                                    </p:animEffect>
                                  </p:childTnLst>
                                </p:cTn>
                              </p:par>
                              <p:par>
                                <p:cTn id="285" presetID="22" presetClass="entr" presetSubtype="8" fill="hold" grpId="0" nodeType="withEffect">
                                  <p:stCondLst>
                                    <p:cond delay="0"/>
                                  </p:stCondLst>
                                  <p:childTnLst>
                                    <p:set>
                                      <p:cBhvr>
                                        <p:cTn id="286" dur="1" fill="hold">
                                          <p:stCondLst>
                                            <p:cond delay="0"/>
                                          </p:stCondLst>
                                        </p:cTn>
                                        <p:tgtEl>
                                          <p:spTgt spid="94"/>
                                        </p:tgtEl>
                                        <p:attrNameLst>
                                          <p:attrName>style.visibility</p:attrName>
                                        </p:attrNameLst>
                                      </p:cBhvr>
                                      <p:to>
                                        <p:strVal val="visible"/>
                                      </p:to>
                                    </p:set>
                                    <p:animEffect transition="in" filter="wipe(left)">
                                      <p:cBhvr>
                                        <p:cTn id="287" dur="1000"/>
                                        <p:tgtEl>
                                          <p:spTgt spid="94"/>
                                        </p:tgtEl>
                                      </p:cBhvr>
                                    </p:animEffect>
                                  </p:childTnLst>
                                </p:cTn>
                              </p:par>
                              <p:par>
                                <p:cTn id="288" presetID="22" presetClass="entr" presetSubtype="8" fill="hold" grpId="0" nodeType="withEffect">
                                  <p:stCondLst>
                                    <p:cond delay="0"/>
                                  </p:stCondLst>
                                  <p:childTnLst>
                                    <p:set>
                                      <p:cBhvr>
                                        <p:cTn id="289" dur="1" fill="hold">
                                          <p:stCondLst>
                                            <p:cond delay="0"/>
                                          </p:stCondLst>
                                        </p:cTn>
                                        <p:tgtEl>
                                          <p:spTgt spid="95"/>
                                        </p:tgtEl>
                                        <p:attrNameLst>
                                          <p:attrName>style.visibility</p:attrName>
                                        </p:attrNameLst>
                                      </p:cBhvr>
                                      <p:to>
                                        <p:strVal val="visible"/>
                                      </p:to>
                                    </p:set>
                                    <p:animEffect transition="in" filter="wipe(left)">
                                      <p:cBhvr>
                                        <p:cTn id="290" dur="1000"/>
                                        <p:tgtEl>
                                          <p:spTgt spid="95"/>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2" fill="hold" grpId="0" nodeType="click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in" filter="wipe(right)">
                                      <p:cBhvr>
                                        <p:cTn id="295" dur="1000"/>
                                        <p:tgtEl>
                                          <p:spTgt spid="41"/>
                                        </p:tgtEl>
                                      </p:cBhvr>
                                    </p:animEffect>
                                  </p:childTnLst>
                                </p:cTn>
                              </p:par>
                            </p:childTnLst>
                          </p:cTn>
                        </p:par>
                      </p:childTnLst>
                    </p:cTn>
                  </p:par>
                  <p:par>
                    <p:cTn id="296" fill="hold">
                      <p:stCondLst>
                        <p:cond delay="indefinite"/>
                      </p:stCondLst>
                      <p:childTnLst>
                        <p:par>
                          <p:cTn id="297" fill="hold">
                            <p:stCondLst>
                              <p:cond delay="0"/>
                            </p:stCondLst>
                            <p:childTnLst>
                              <p:par>
                                <p:cTn id="298" presetID="21" presetClass="entr" presetSubtype="1" fill="hold" grpId="0" nodeType="clickEffect">
                                  <p:stCondLst>
                                    <p:cond delay="0"/>
                                  </p:stCondLst>
                                  <p:childTnLst>
                                    <p:set>
                                      <p:cBhvr>
                                        <p:cTn id="299" dur="1" fill="hold">
                                          <p:stCondLst>
                                            <p:cond delay="0"/>
                                          </p:stCondLst>
                                        </p:cTn>
                                        <p:tgtEl>
                                          <p:spTgt spid="42"/>
                                        </p:tgtEl>
                                        <p:attrNameLst>
                                          <p:attrName>style.visibility</p:attrName>
                                        </p:attrNameLst>
                                      </p:cBhvr>
                                      <p:to>
                                        <p:strVal val="visible"/>
                                      </p:to>
                                    </p:set>
                                    <p:animEffect transition="in" filter="wheel(1)">
                                      <p:cBhvr>
                                        <p:cTn id="300" dur="2000"/>
                                        <p:tgtEl>
                                          <p:spTgt spid="42"/>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43"/>
                                        </p:tgtEl>
                                        <p:attrNameLst>
                                          <p:attrName>style.visibility</p:attrName>
                                        </p:attrNameLst>
                                      </p:cBhvr>
                                      <p:to>
                                        <p:strVal val="visible"/>
                                      </p:to>
                                    </p:set>
                                    <p:animEffect transition="in" filter="wipe(left)">
                                      <p:cBhvr>
                                        <p:cTn id="305" dur="1000"/>
                                        <p:tgtEl>
                                          <p:spTgt spid="43"/>
                                        </p:tgtEl>
                                      </p:cBhvr>
                                    </p:animEffect>
                                  </p:childTnLst>
                                </p:cTn>
                              </p:par>
                              <p:par>
                                <p:cTn id="306" presetID="22" presetClass="entr" presetSubtype="8" fill="hold" grpId="0" nodeType="withEffect">
                                  <p:stCondLst>
                                    <p:cond delay="0"/>
                                  </p:stCondLst>
                                  <p:childTnLst>
                                    <p:set>
                                      <p:cBhvr>
                                        <p:cTn id="307" dur="1" fill="hold">
                                          <p:stCondLst>
                                            <p:cond delay="0"/>
                                          </p:stCondLst>
                                        </p:cTn>
                                        <p:tgtEl>
                                          <p:spTgt spid="50"/>
                                        </p:tgtEl>
                                        <p:attrNameLst>
                                          <p:attrName>style.visibility</p:attrName>
                                        </p:attrNameLst>
                                      </p:cBhvr>
                                      <p:to>
                                        <p:strVal val="visible"/>
                                      </p:to>
                                    </p:set>
                                    <p:animEffect transition="in" filter="wipe(left)">
                                      <p:cBhvr>
                                        <p:cTn id="308" dur="1000"/>
                                        <p:tgtEl>
                                          <p:spTgt spid="50"/>
                                        </p:tgtEl>
                                      </p:cBhvr>
                                    </p:animEffect>
                                  </p:childTnLst>
                                </p:cTn>
                              </p:par>
                              <p:par>
                                <p:cTn id="309" presetID="22" presetClass="entr" presetSubtype="8" fill="hold" grpId="0" nodeType="withEffect">
                                  <p:stCondLst>
                                    <p:cond delay="0"/>
                                  </p:stCondLst>
                                  <p:childTnLst>
                                    <p:set>
                                      <p:cBhvr>
                                        <p:cTn id="310" dur="1" fill="hold">
                                          <p:stCondLst>
                                            <p:cond delay="0"/>
                                          </p:stCondLst>
                                        </p:cTn>
                                        <p:tgtEl>
                                          <p:spTgt spid="51"/>
                                        </p:tgtEl>
                                        <p:attrNameLst>
                                          <p:attrName>style.visibility</p:attrName>
                                        </p:attrNameLst>
                                      </p:cBhvr>
                                      <p:to>
                                        <p:strVal val="visible"/>
                                      </p:to>
                                    </p:set>
                                    <p:animEffect transition="in" filter="wipe(left)">
                                      <p:cBhvr>
                                        <p:cTn id="311" dur="1000"/>
                                        <p:tgtEl>
                                          <p:spTgt spid="51"/>
                                        </p:tgtEl>
                                      </p:cBhvr>
                                    </p:animEffect>
                                  </p:childTnLst>
                                </p:cTn>
                              </p:par>
                              <p:par>
                                <p:cTn id="312" presetID="22" presetClass="entr" presetSubtype="8" fill="hold" grpId="0" nodeType="withEffect">
                                  <p:stCondLst>
                                    <p:cond delay="0"/>
                                  </p:stCondLst>
                                  <p:childTnLst>
                                    <p:set>
                                      <p:cBhvr>
                                        <p:cTn id="313" dur="1" fill="hold">
                                          <p:stCondLst>
                                            <p:cond delay="0"/>
                                          </p:stCondLst>
                                        </p:cTn>
                                        <p:tgtEl>
                                          <p:spTgt spid="52"/>
                                        </p:tgtEl>
                                        <p:attrNameLst>
                                          <p:attrName>style.visibility</p:attrName>
                                        </p:attrNameLst>
                                      </p:cBhvr>
                                      <p:to>
                                        <p:strVal val="visible"/>
                                      </p:to>
                                    </p:set>
                                    <p:animEffect transition="in" filter="wipe(left)">
                                      <p:cBhvr>
                                        <p:cTn id="314" dur="1000"/>
                                        <p:tgtEl>
                                          <p:spTgt spid="52"/>
                                        </p:tgtEl>
                                      </p:cBhvr>
                                    </p:animEffect>
                                  </p:childTnLst>
                                </p:cTn>
                              </p:par>
                              <p:par>
                                <p:cTn id="315" presetID="22" presetClass="entr" presetSubtype="8" fill="hold" grpId="0" nodeType="withEffect">
                                  <p:stCondLst>
                                    <p:cond delay="0"/>
                                  </p:stCondLst>
                                  <p:childTnLst>
                                    <p:set>
                                      <p:cBhvr>
                                        <p:cTn id="316" dur="1" fill="hold">
                                          <p:stCondLst>
                                            <p:cond delay="0"/>
                                          </p:stCondLst>
                                        </p:cTn>
                                        <p:tgtEl>
                                          <p:spTgt spid="53"/>
                                        </p:tgtEl>
                                        <p:attrNameLst>
                                          <p:attrName>style.visibility</p:attrName>
                                        </p:attrNameLst>
                                      </p:cBhvr>
                                      <p:to>
                                        <p:strVal val="visible"/>
                                      </p:to>
                                    </p:set>
                                    <p:animEffect transition="in" filter="wipe(left)">
                                      <p:cBhvr>
                                        <p:cTn id="317" dur="1000"/>
                                        <p:tgtEl>
                                          <p:spTgt spid="53"/>
                                        </p:tgtEl>
                                      </p:cBhvr>
                                    </p:animEffect>
                                  </p:childTnLst>
                                </p:cTn>
                              </p:par>
                              <p:par>
                                <p:cTn id="318" presetID="22" presetClass="entr" presetSubtype="8" fill="hold" grpId="0" nodeType="withEffect">
                                  <p:stCondLst>
                                    <p:cond delay="0"/>
                                  </p:stCondLst>
                                  <p:childTnLst>
                                    <p:set>
                                      <p:cBhvr>
                                        <p:cTn id="319" dur="1" fill="hold">
                                          <p:stCondLst>
                                            <p:cond delay="0"/>
                                          </p:stCondLst>
                                        </p:cTn>
                                        <p:tgtEl>
                                          <p:spTgt spid="54"/>
                                        </p:tgtEl>
                                        <p:attrNameLst>
                                          <p:attrName>style.visibility</p:attrName>
                                        </p:attrNameLst>
                                      </p:cBhvr>
                                      <p:to>
                                        <p:strVal val="visible"/>
                                      </p:to>
                                    </p:set>
                                    <p:animEffect transition="in" filter="wipe(left)">
                                      <p:cBhvr>
                                        <p:cTn id="320" dur="1000"/>
                                        <p:tgtEl>
                                          <p:spTgt spid="54"/>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1" fill="hold" grpId="0" nodeType="clickEffect">
                                  <p:stCondLst>
                                    <p:cond delay="0"/>
                                  </p:stCondLst>
                                  <p:childTnLst>
                                    <p:set>
                                      <p:cBhvr>
                                        <p:cTn id="324" dur="1" fill="hold">
                                          <p:stCondLst>
                                            <p:cond delay="0"/>
                                          </p:stCondLst>
                                        </p:cTn>
                                        <p:tgtEl>
                                          <p:spTgt spid="44"/>
                                        </p:tgtEl>
                                        <p:attrNameLst>
                                          <p:attrName>style.visibility</p:attrName>
                                        </p:attrNameLst>
                                      </p:cBhvr>
                                      <p:to>
                                        <p:strVal val="visible"/>
                                      </p:to>
                                    </p:set>
                                    <p:animEffect transition="in" filter="wipe(up)">
                                      <p:cBhvr>
                                        <p:cTn id="325" dur="1000"/>
                                        <p:tgtEl>
                                          <p:spTgt spid="44"/>
                                        </p:tgtEl>
                                      </p:cBhvr>
                                    </p:animEffect>
                                  </p:childTnLst>
                                </p:cTn>
                              </p:par>
                              <p:par>
                                <p:cTn id="326" presetID="22" presetClass="entr" presetSubtype="1" fill="hold" grpId="0" nodeType="withEffect">
                                  <p:stCondLst>
                                    <p:cond delay="0"/>
                                  </p:stCondLst>
                                  <p:childTnLst>
                                    <p:set>
                                      <p:cBhvr>
                                        <p:cTn id="327" dur="1" fill="hold">
                                          <p:stCondLst>
                                            <p:cond delay="0"/>
                                          </p:stCondLst>
                                        </p:cTn>
                                        <p:tgtEl>
                                          <p:spTgt spid="45"/>
                                        </p:tgtEl>
                                        <p:attrNameLst>
                                          <p:attrName>style.visibility</p:attrName>
                                        </p:attrNameLst>
                                      </p:cBhvr>
                                      <p:to>
                                        <p:strVal val="visible"/>
                                      </p:to>
                                    </p:set>
                                    <p:animEffect transition="in" filter="wipe(up)">
                                      <p:cBhvr>
                                        <p:cTn id="328" dur="1000"/>
                                        <p:tgtEl>
                                          <p:spTgt spid="45"/>
                                        </p:tgtEl>
                                      </p:cBhvr>
                                    </p:animEffect>
                                  </p:childTnLst>
                                </p:cTn>
                              </p:par>
                              <p:par>
                                <p:cTn id="329" presetID="22" presetClass="entr" presetSubtype="1" fill="hold" grpId="0" nodeType="withEffect">
                                  <p:stCondLst>
                                    <p:cond delay="0"/>
                                  </p:stCondLst>
                                  <p:childTnLst>
                                    <p:set>
                                      <p:cBhvr>
                                        <p:cTn id="330" dur="1" fill="hold">
                                          <p:stCondLst>
                                            <p:cond delay="0"/>
                                          </p:stCondLst>
                                        </p:cTn>
                                        <p:tgtEl>
                                          <p:spTgt spid="46"/>
                                        </p:tgtEl>
                                        <p:attrNameLst>
                                          <p:attrName>style.visibility</p:attrName>
                                        </p:attrNameLst>
                                      </p:cBhvr>
                                      <p:to>
                                        <p:strVal val="visible"/>
                                      </p:to>
                                    </p:set>
                                    <p:animEffect transition="in" filter="wipe(up)">
                                      <p:cBhvr>
                                        <p:cTn id="331" dur="1000"/>
                                        <p:tgtEl>
                                          <p:spTgt spid="46"/>
                                        </p:tgtEl>
                                      </p:cBhvr>
                                    </p:animEffect>
                                  </p:childTnLst>
                                </p:cTn>
                              </p:par>
                              <p:par>
                                <p:cTn id="332" presetID="22" presetClass="entr" presetSubtype="1" fill="hold" grpId="0" nodeType="withEffect">
                                  <p:stCondLst>
                                    <p:cond delay="0"/>
                                  </p:stCondLst>
                                  <p:childTnLst>
                                    <p:set>
                                      <p:cBhvr>
                                        <p:cTn id="333" dur="1" fill="hold">
                                          <p:stCondLst>
                                            <p:cond delay="0"/>
                                          </p:stCondLst>
                                        </p:cTn>
                                        <p:tgtEl>
                                          <p:spTgt spid="47"/>
                                        </p:tgtEl>
                                        <p:attrNameLst>
                                          <p:attrName>style.visibility</p:attrName>
                                        </p:attrNameLst>
                                      </p:cBhvr>
                                      <p:to>
                                        <p:strVal val="visible"/>
                                      </p:to>
                                    </p:set>
                                    <p:animEffect transition="in" filter="wipe(up)">
                                      <p:cBhvr>
                                        <p:cTn id="334" dur="1000"/>
                                        <p:tgtEl>
                                          <p:spTgt spid="47"/>
                                        </p:tgtEl>
                                      </p:cBhvr>
                                    </p:animEffect>
                                  </p:childTnLst>
                                </p:cTn>
                              </p:par>
                              <p:par>
                                <p:cTn id="335" presetID="22" presetClass="entr" presetSubtype="1" fill="hold" grpId="0" nodeType="withEffect">
                                  <p:stCondLst>
                                    <p:cond delay="0"/>
                                  </p:stCondLst>
                                  <p:childTnLst>
                                    <p:set>
                                      <p:cBhvr>
                                        <p:cTn id="336" dur="1" fill="hold">
                                          <p:stCondLst>
                                            <p:cond delay="0"/>
                                          </p:stCondLst>
                                        </p:cTn>
                                        <p:tgtEl>
                                          <p:spTgt spid="48"/>
                                        </p:tgtEl>
                                        <p:attrNameLst>
                                          <p:attrName>style.visibility</p:attrName>
                                        </p:attrNameLst>
                                      </p:cBhvr>
                                      <p:to>
                                        <p:strVal val="visible"/>
                                      </p:to>
                                    </p:set>
                                    <p:animEffect transition="in" filter="wipe(up)">
                                      <p:cBhvr>
                                        <p:cTn id="337" dur="1000"/>
                                        <p:tgtEl>
                                          <p:spTgt spid="48"/>
                                        </p:tgtEl>
                                      </p:cBhvr>
                                    </p:animEffect>
                                  </p:childTnLst>
                                </p:cTn>
                              </p:par>
                              <p:par>
                                <p:cTn id="338" presetID="22" presetClass="entr" presetSubtype="1" fill="hold" grpId="0" nodeType="withEffect">
                                  <p:stCondLst>
                                    <p:cond delay="0"/>
                                  </p:stCondLst>
                                  <p:childTnLst>
                                    <p:set>
                                      <p:cBhvr>
                                        <p:cTn id="339" dur="1" fill="hold">
                                          <p:stCondLst>
                                            <p:cond delay="0"/>
                                          </p:stCondLst>
                                        </p:cTn>
                                        <p:tgtEl>
                                          <p:spTgt spid="49"/>
                                        </p:tgtEl>
                                        <p:attrNameLst>
                                          <p:attrName>style.visibility</p:attrName>
                                        </p:attrNameLst>
                                      </p:cBhvr>
                                      <p:to>
                                        <p:strVal val="visible"/>
                                      </p:to>
                                    </p:set>
                                    <p:animEffect transition="in" filter="wipe(up)">
                                      <p:cBhvr>
                                        <p:cTn id="340" dur="1000"/>
                                        <p:tgtEl>
                                          <p:spTgt spid="49"/>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61"/>
                                        </p:tgtEl>
                                        <p:attrNameLst>
                                          <p:attrName>style.visibility</p:attrName>
                                        </p:attrNameLst>
                                      </p:cBhvr>
                                      <p:to>
                                        <p:strVal val="visible"/>
                                      </p:to>
                                    </p:set>
                                    <p:animEffect transition="in" filter="wipe(left)">
                                      <p:cBhvr>
                                        <p:cTn id="345" dur="1000"/>
                                        <p:tgtEl>
                                          <p:spTgt spid="61"/>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1" fill="hold" grpId="0" nodeType="clickEffect">
                                  <p:stCondLst>
                                    <p:cond delay="0"/>
                                  </p:stCondLst>
                                  <p:childTnLst>
                                    <p:set>
                                      <p:cBhvr>
                                        <p:cTn id="349" dur="1" fill="hold">
                                          <p:stCondLst>
                                            <p:cond delay="0"/>
                                          </p:stCondLst>
                                        </p:cTn>
                                        <p:tgtEl>
                                          <p:spTgt spid="65"/>
                                        </p:tgtEl>
                                        <p:attrNameLst>
                                          <p:attrName>style.visibility</p:attrName>
                                        </p:attrNameLst>
                                      </p:cBhvr>
                                      <p:to>
                                        <p:strVal val="visible"/>
                                      </p:to>
                                    </p:set>
                                    <p:animEffect transition="in" filter="wipe(up)">
                                      <p:cBhvr>
                                        <p:cTn id="350" dur="1000"/>
                                        <p:tgtEl>
                                          <p:spTgt spid="65"/>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1" fill="hold" grpId="0" nodeType="clickEffect">
                                  <p:stCondLst>
                                    <p:cond delay="0"/>
                                  </p:stCondLst>
                                  <p:childTnLst>
                                    <p:set>
                                      <p:cBhvr>
                                        <p:cTn id="354" dur="1" fill="hold">
                                          <p:stCondLst>
                                            <p:cond delay="0"/>
                                          </p:stCondLst>
                                        </p:cTn>
                                        <p:tgtEl>
                                          <p:spTgt spid="66"/>
                                        </p:tgtEl>
                                        <p:attrNameLst>
                                          <p:attrName>style.visibility</p:attrName>
                                        </p:attrNameLst>
                                      </p:cBhvr>
                                      <p:to>
                                        <p:strVal val="visible"/>
                                      </p:to>
                                    </p:set>
                                    <p:animEffect transition="in" filter="wipe(up)">
                                      <p:cBhvr>
                                        <p:cTn id="355" dur="1000"/>
                                        <p:tgtEl>
                                          <p:spTgt spid="66"/>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55"/>
                                        </p:tgtEl>
                                        <p:attrNameLst>
                                          <p:attrName>style.visibility</p:attrName>
                                        </p:attrNameLst>
                                      </p:cBhvr>
                                      <p:to>
                                        <p:strVal val="visible"/>
                                      </p:to>
                                    </p:set>
                                    <p:animEffect transition="in" filter="wipe(left)">
                                      <p:cBhvr>
                                        <p:cTn id="360" dur="1000"/>
                                        <p:tgtEl>
                                          <p:spTgt spid="55"/>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1" fill="hold" grpId="0" nodeType="clickEffect">
                                  <p:stCondLst>
                                    <p:cond delay="0"/>
                                  </p:stCondLst>
                                  <p:childTnLst>
                                    <p:set>
                                      <p:cBhvr>
                                        <p:cTn id="364" dur="1" fill="hold">
                                          <p:stCondLst>
                                            <p:cond delay="0"/>
                                          </p:stCondLst>
                                        </p:cTn>
                                        <p:tgtEl>
                                          <p:spTgt spid="67"/>
                                        </p:tgtEl>
                                        <p:attrNameLst>
                                          <p:attrName>style.visibility</p:attrName>
                                        </p:attrNameLst>
                                      </p:cBhvr>
                                      <p:to>
                                        <p:strVal val="visible"/>
                                      </p:to>
                                    </p:set>
                                    <p:animEffect transition="in" filter="wipe(up)">
                                      <p:cBhvr>
                                        <p:cTn id="365" dur="1000"/>
                                        <p:tgtEl>
                                          <p:spTgt spid="67"/>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1" fill="hold" grpId="0" nodeType="clickEffect">
                                  <p:stCondLst>
                                    <p:cond delay="0"/>
                                  </p:stCondLst>
                                  <p:childTnLst>
                                    <p:set>
                                      <p:cBhvr>
                                        <p:cTn id="369" dur="1" fill="hold">
                                          <p:stCondLst>
                                            <p:cond delay="0"/>
                                          </p:stCondLst>
                                        </p:cTn>
                                        <p:tgtEl>
                                          <p:spTgt spid="68"/>
                                        </p:tgtEl>
                                        <p:attrNameLst>
                                          <p:attrName>style.visibility</p:attrName>
                                        </p:attrNameLst>
                                      </p:cBhvr>
                                      <p:to>
                                        <p:strVal val="visible"/>
                                      </p:to>
                                    </p:set>
                                    <p:animEffect transition="in" filter="wipe(up)">
                                      <p:cBhvr>
                                        <p:cTn id="370" dur="1000"/>
                                        <p:tgtEl>
                                          <p:spTgt spid="68"/>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4" fill="hold" grpId="0" nodeType="clickEffect">
                                  <p:stCondLst>
                                    <p:cond delay="0"/>
                                  </p:stCondLst>
                                  <p:childTnLst>
                                    <p:set>
                                      <p:cBhvr>
                                        <p:cTn id="374" dur="1" fill="hold">
                                          <p:stCondLst>
                                            <p:cond delay="0"/>
                                          </p:stCondLst>
                                        </p:cTn>
                                        <p:tgtEl>
                                          <p:spTgt spid="62"/>
                                        </p:tgtEl>
                                        <p:attrNameLst>
                                          <p:attrName>style.visibility</p:attrName>
                                        </p:attrNameLst>
                                      </p:cBhvr>
                                      <p:to>
                                        <p:strVal val="visible"/>
                                      </p:to>
                                    </p:set>
                                    <p:animEffect transition="in" filter="wipe(down)">
                                      <p:cBhvr>
                                        <p:cTn id="375" dur="1000"/>
                                        <p:tgtEl>
                                          <p:spTgt spid="62"/>
                                        </p:tgtEl>
                                      </p:cBhvr>
                                    </p:animEffect>
                                  </p:childTnLst>
                                </p:cTn>
                              </p:par>
                              <p:par>
                                <p:cTn id="376" presetID="22" presetClass="entr" presetSubtype="4" fill="hold" grpId="0" nodeType="withEffect">
                                  <p:stCondLst>
                                    <p:cond delay="0"/>
                                  </p:stCondLst>
                                  <p:childTnLst>
                                    <p:set>
                                      <p:cBhvr>
                                        <p:cTn id="377" dur="1" fill="hold">
                                          <p:stCondLst>
                                            <p:cond delay="0"/>
                                          </p:stCondLst>
                                        </p:cTn>
                                        <p:tgtEl>
                                          <p:spTgt spid="63"/>
                                        </p:tgtEl>
                                        <p:attrNameLst>
                                          <p:attrName>style.visibility</p:attrName>
                                        </p:attrNameLst>
                                      </p:cBhvr>
                                      <p:to>
                                        <p:strVal val="visible"/>
                                      </p:to>
                                    </p:set>
                                    <p:animEffect transition="in" filter="wipe(down)">
                                      <p:cBhvr>
                                        <p:cTn id="378" dur="1000"/>
                                        <p:tgtEl>
                                          <p:spTgt spid="63"/>
                                        </p:tgtEl>
                                      </p:cBhvr>
                                    </p:animEffect>
                                  </p:childTnLst>
                                </p:cTn>
                              </p:par>
                            </p:childTnLst>
                          </p:cTn>
                        </p:par>
                      </p:childTnLst>
                    </p:cTn>
                  </p:par>
                  <p:par>
                    <p:cTn id="379" fill="hold">
                      <p:stCondLst>
                        <p:cond delay="indefinite"/>
                      </p:stCondLst>
                      <p:childTnLst>
                        <p:par>
                          <p:cTn id="380" fill="hold">
                            <p:stCondLst>
                              <p:cond delay="0"/>
                            </p:stCondLst>
                            <p:childTnLst>
                              <p:par>
                                <p:cTn id="381" presetID="22" presetClass="entr" presetSubtype="1" fill="hold" grpId="0" nodeType="clickEffect">
                                  <p:stCondLst>
                                    <p:cond delay="0"/>
                                  </p:stCondLst>
                                  <p:childTnLst>
                                    <p:set>
                                      <p:cBhvr>
                                        <p:cTn id="382" dur="1" fill="hold">
                                          <p:stCondLst>
                                            <p:cond delay="0"/>
                                          </p:stCondLst>
                                        </p:cTn>
                                        <p:tgtEl>
                                          <p:spTgt spid="64"/>
                                        </p:tgtEl>
                                        <p:attrNameLst>
                                          <p:attrName>style.visibility</p:attrName>
                                        </p:attrNameLst>
                                      </p:cBhvr>
                                      <p:to>
                                        <p:strVal val="visible"/>
                                      </p:to>
                                    </p:set>
                                    <p:animEffect transition="in" filter="wipe(up)">
                                      <p:cBhvr>
                                        <p:cTn id="383" dur="1000"/>
                                        <p:tgtEl>
                                          <p:spTgt spid="64"/>
                                        </p:tgtEl>
                                      </p:cBhvr>
                                    </p:animEffect>
                                  </p:childTnLst>
                                </p:cTn>
                              </p:par>
                            </p:childTnLst>
                          </p:cTn>
                        </p:par>
                      </p:childTnLst>
                    </p:cTn>
                  </p:par>
                  <p:par>
                    <p:cTn id="384" fill="hold">
                      <p:stCondLst>
                        <p:cond delay="indefinite"/>
                      </p:stCondLst>
                      <p:childTnLst>
                        <p:par>
                          <p:cTn id="385" fill="hold">
                            <p:stCondLst>
                              <p:cond delay="0"/>
                            </p:stCondLst>
                            <p:childTnLst>
                              <p:par>
                                <p:cTn id="386" presetID="21" presetClass="entr" presetSubtype="1" fill="hold" grpId="0" nodeType="clickEffect">
                                  <p:stCondLst>
                                    <p:cond delay="0"/>
                                  </p:stCondLst>
                                  <p:childTnLst>
                                    <p:set>
                                      <p:cBhvr>
                                        <p:cTn id="387" dur="1" fill="hold">
                                          <p:stCondLst>
                                            <p:cond delay="0"/>
                                          </p:stCondLst>
                                        </p:cTn>
                                        <p:tgtEl>
                                          <p:spTgt spid="81"/>
                                        </p:tgtEl>
                                        <p:attrNameLst>
                                          <p:attrName>style.visibility</p:attrName>
                                        </p:attrNameLst>
                                      </p:cBhvr>
                                      <p:to>
                                        <p:strVal val="visible"/>
                                      </p:to>
                                    </p:set>
                                    <p:animEffect transition="in" filter="wheel(1)">
                                      <p:cBhvr>
                                        <p:cTn id="388" dur="2000"/>
                                        <p:tgtEl>
                                          <p:spTgt spid="81"/>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grpId="0" nodeType="clickEffect">
                                  <p:stCondLst>
                                    <p:cond delay="0"/>
                                  </p:stCondLst>
                                  <p:childTnLst>
                                    <p:set>
                                      <p:cBhvr>
                                        <p:cTn id="392" dur="1" fill="hold">
                                          <p:stCondLst>
                                            <p:cond delay="0"/>
                                          </p:stCondLst>
                                        </p:cTn>
                                        <p:tgtEl>
                                          <p:spTgt spid="102"/>
                                        </p:tgtEl>
                                        <p:attrNameLst>
                                          <p:attrName>style.visibility</p:attrName>
                                        </p:attrNameLst>
                                      </p:cBhvr>
                                      <p:to>
                                        <p:strVal val="visible"/>
                                      </p:to>
                                    </p:set>
                                    <p:animEffect transition="in" filter="wipe(up)">
                                      <p:cBhvr>
                                        <p:cTn id="393" dur="1000"/>
                                        <p:tgtEl>
                                          <p:spTgt spid="102"/>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8" fill="hold" grpId="0" nodeType="clickEffect">
                                  <p:stCondLst>
                                    <p:cond delay="0"/>
                                  </p:stCondLst>
                                  <p:childTnLst>
                                    <p:set>
                                      <p:cBhvr>
                                        <p:cTn id="397" dur="1" fill="hold">
                                          <p:stCondLst>
                                            <p:cond delay="0"/>
                                          </p:stCondLst>
                                        </p:cTn>
                                        <p:tgtEl>
                                          <p:spTgt spid="103"/>
                                        </p:tgtEl>
                                        <p:attrNameLst>
                                          <p:attrName>style.visibility</p:attrName>
                                        </p:attrNameLst>
                                      </p:cBhvr>
                                      <p:to>
                                        <p:strVal val="visible"/>
                                      </p:to>
                                    </p:set>
                                    <p:animEffect transition="in" filter="wipe(left)">
                                      <p:cBhvr>
                                        <p:cTn id="398" dur="1000"/>
                                        <p:tgtEl>
                                          <p:spTgt spid="103"/>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104"/>
                                        </p:tgtEl>
                                        <p:attrNameLst>
                                          <p:attrName>style.visibility</p:attrName>
                                        </p:attrNameLst>
                                      </p:cBhvr>
                                      <p:to>
                                        <p:strVal val="visible"/>
                                      </p:to>
                                    </p:set>
                                    <p:animEffect transition="in" filter="wipe(left)">
                                      <p:cBhvr>
                                        <p:cTn id="403" dur="1000"/>
                                        <p:tgtEl>
                                          <p:spTgt spid="104"/>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4" fill="hold" grpId="0" nodeType="clickEffect">
                                  <p:stCondLst>
                                    <p:cond delay="0"/>
                                  </p:stCondLst>
                                  <p:childTnLst>
                                    <p:set>
                                      <p:cBhvr>
                                        <p:cTn id="407" dur="1" fill="hold">
                                          <p:stCondLst>
                                            <p:cond delay="0"/>
                                          </p:stCondLst>
                                        </p:cTn>
                                        <p:tgtEl>
                                          <p:spTgt spid="105"/>
                                        </p:tgtEl>
                                        <p:attrNameLst>
                                          <p:attrName>style.visibility</p:attrName>
                                        </p:attrNameLst>
                                      </p:cBhvr>
                                      <p:to>
                                        <p:strVal val="visible"/>
                                      </p:to>
                                    </p:set>
                                    <p:animEffect transition="in" filter="wipe(down)">
                                      <p:cBhvr>
                                        <p:cTn id="408" dur="1000"/>
                                        <p:tgtEl>
                                          <p:spTgt spid="105"/>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107"/>
                                        </p:tgtEl>
                                        <p:attrNameLst>
                                          <p:attrName>style.visibility</p:attrName>
                                        </p:attrNameLst>
                                      </p:cBhvr>
                                      <p:to>
                                        <p:strVal val="visible"/>
                                      </p:to>
                                    </p:set>
                                    <p:animEffect transition="in" filter="wipe(up)">
                                      <p:cBhvr>
                                        <p:cTn id="413" dur="1000"/>
                                        <p:tgtEl>
                                          <p:spTgt spid="107"/>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4" fill="hold" grpId="0" nodeType="clickEffect">
                                  <p:stCondLst>
                                    <p:cond delay="0"/>
                                  </p:stCondLst>
                                  <p:childTnLst>
                                    <p:set>
                                      <p:cBhvr>
                                        <p:cTn id="417" dur="1" fill="hold">
                                          <p:stCondLst>
                                            <p:cond delay="0"/>
                                          </p:stCondLst>
                                        </p:cTn>
                                        <p:tgtEl>
                                          <p:spTgt spid="106"/>
                                        </p:tgtEl>
                                        <p:attrNameLst>
                                          <p:attrName>style.visibility</p:attrName>
                                        </p:attrNameLst>
                                      </p:cBhvr>
                                      <p:to>
                                        <p:strVal val="visible"/>
                                      </p:to>
                                    </p:set>
                                    <p:animEffect transition="in" filter="wipe(down)">
                                      <p:cBhvr>
                                        <p:cTn id="418" dur="1000"/>
                                        <p:tgtEl>
                                          <p:spTgt spid="106"/>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108"/>
                                        </p:tgtEl>
                                        <p:attrNameLst>
                                          <p:attrName>style.visibility</p:attrName>
                                        </p:attrNameLst>
                                      </p:cBhvr>
                                      <p:to>
                                        <p:strVal val="visible"/>
                                      </p:to>
                                    </p:set>
                                    <p:animEffect transition="in" filter="wipe(up)">
                                      <p:cBhvr>
                                        <p:cTn id="423" dur="1000"/>
                                        <p:tgtEl>
                                          <p:spTgt spid="108"/>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2" fill="hold" grpId="0" nodeType="clickEffect">
                                  <p:stCondLst>
                                    <p:cond delay="0"/>
                                  </p:stCondLst>
                                  <p:childTnLst>
                                    <p:set>
                                      <p:cBhvr>
                                        <p:cTn id="427" dur="1" fill="hold">
                                          <p:stCondLst>
                                            <p:cond delay="0"/>
                                          </p:stCondLst>
                                        </p:cTn>
                                        <p:tgtEl>
                                          <p:spTgt spid="99"/>
                                        </p:tgtEl>
                                        <p:attrNameLst>
                                          <p:attrName>style.visibility</p:attrName>
                                        </p:attrNameLst>
                                      </p:cBhvr>
                                      <p:to>
                                        <p:strVal val="visible"/>
                                      </p:to>
                                    </p:set>
                                    <p:animEffect transition="in" filter="wipe(right)">
                                      <p:cBhvr>
                                        <p:cTn id="428" dur="1000"/>
                                        <p:tgtEl>
                                          <p:spTgt spid="99"/>
                                        </p:tgtEl>
                                      </p:cBhvr>
                                    </p:animEffect>
                                  </p:childTnLst>
                                </p:cTn>
                              </p:par>
                            </p:childTnLst>
                          </p:cTn>
                        </p:par>
                        <p:par>
                          <p:cTn id="429" fill="hold">
                            <p:stCondLst>
                              <p:cond delay="1000"/>
                            </p:stCondLst>
                            <p:childTnLst>
                              <p:par>
                                <p:cTn id="430" presetID="22" presetClass="entr" presetSubtype="2" fill="hold" grpId="0" nodeType="afterEffect">
                                  <p:stCondLst>
                                    <p:cond delay="0"/>
                                  </p:stCondLst>
                                  <p:childTnLst>
                                    <p:set>
                                      <p:cBhvr>
                                        <p:cTn id="431" dur="1" fill="hold">
                                          <p:stCondLst>
                                            <p:cond delay="0"/>
                                          </p:stCondLst>
                                        </p:cTn>
                                        <p:tgtEl>
                                          <p:spTgt spid="100"/>
                                        </p:tgtEl>
                                        <p:attrNameLst>
                                          <p:attrName>style.visibility</p:attrName>
                                        </p:attrNameLst>
                                      </p:cBhvr>
                                      <p:to>
                                        <p:strVal val="visible"/>
                                      </p:to>
                                    </p:set>
                                    <p:animEffect transition="in" filter="wipe(right)">
                                      <p:cBhvr>
                                        <p:cTn id="432" dur="1000"/>
                                        <p:tgtEl>
                                          <p:spTgt spid="100"/>
                                        </p:tgtEl>
                                      </p:cBhvr>
                                    </p:animEffect>
                                  </p:childTnLst>
                                </p:cTn>
                              </p:par>
                            </p:childTnLst>
                          </p:cTn>
                        </p:par>
                        <p:par>
                          <p:cTn id="433" fill="hold">
                            <p:stCondLst>
                              <p:cond delay="2000"/>
                            </p:stCondLst>
                            <p:childTnLst>
                              <p:par>
                                <p:cTn id="434" presetID="22" presetClass="entr" presetSubtype="2" fill="hold" grpId="0" nodeType="afterEffect">
                                  <p:stCondLst>
                                    <p:cond delay="0"/>
                                  </p:stCondLst>
                                  <p:childTnLst>
                                    <p:set>
                                      <p:cBhvr>
                                        <p:cTn id="435" dur="1" fill="hold">
                                          <p:stCondLst>
                                            <p:cond delay="0"/>
                                          </p:stCondLst>
                                        </p:cTn>
                                        <p:tgtEl>
                                          <p:spTgt spid="101"/>
                                        </p:tgtEl>
                                        <p:attrNameLst>
                                          <p:attrName>style.visibility</p:attrName>
                                        </p:attrNameLst>
                                      </p:cBhvr>
                                      <p:to>
                                        <p:strVal val="visible"/>
                                      </p:to>
                                    </p:set>
                                    <p:animEffect transition="in" filter="wipe(right)">
                                      <p:cBhvr>
                                        <p:cTn id="436" dur="1000"/>
                                        <p:tgtEl>
                                          <p:spTgt spid="101"/>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96"/>
                                        </p:tgtEl>
                                        <p:attrNameLst>
                                          <p:attrName>style.visibility</p:attrName>
                                        </p:attrNameLst>
                                      </p:cBhvr>
                                      <p:to>
                                        <p:strVal val="visible"/>
                                      </p:to>
                                    </p:set>
                                    <p:animEffect transition="in" filter="wipe(left)">
                                      <p:cBhvr>
                                        <p:cTn id="441" dur="1000"/>
                                        <p:tgtEl>
                                          <p:spTgt spid="96"/>
                                        </p:tgtEl>
                                      </p:cBhvr>
                                    </p:animEffect>
                                  </p:childTnLst>
                                </p:cTn>
                              </p:par>
                            </p:childTnLst>
                          </p:cTn>
                        </p:par>
                        <p:par>
                          <p:cTn id="442" fill="hold">
                            <p:stCondLst>
                              <p:cond delay="1000"/>
                            </p:stCondLst>
                            <p:childTnLst>
                              <p:par>
                                <p:cTn id="443" presetID="22" presetClass="entr" presetSubtype="8" fill="hold" grpId="0" nodeType="afterEffect">
                                  <p:stCondLst>
                                    <p:cond delay="0"/>
                                  </p:stCondLst>
                                  <p:childTnLst>
                                    <p:set>
                                      <p:cBhvr>
                                        <p:cTn id="444" dur="1" fill="hold">
                                          <p:stCondLst>
                                            <p:cond delay="0"/>
                                          </p:stCondLst>
                                        </p:cTn>
                                        <p:tgtEl>
                                          <p:spTgt spid="97"/>
                                        </p:tgtEl>
                                        <p:attrNameLst>
                                          <p:attrName>style.visibility</p:attrName>
                                        </p:attrNameLst>
                                      </p:cBhvr>
                                      <p:to>
                                        <p:strVal val="visible"/>
                                      </p:to>
                                    </p:set>
                                    <p:animEffect transition="in" filter="wipe(left)">
                                      <p:cBhvr>
                                        <p:cTn id="445" dur="1000"/>
                                        <p:tgtEl>
                                          <p:spTgt spid="97"/>
                                        </p:tgtEl>
                                      </p:cBhvr>
                                    </p:animEffect>
                                  </p:childTnLst>
                                </p:cTn>
                              </p:par>
                            </p:childTnLst>
                          </p:cTn>
                        </p:par>
                        <p:par>
                          <p:cTn id="446" fill="hold">
                            <p:stCondLst>
                              <p:cond delay="2000"/>
                            </p:stCondLst>
                            <p:childTnLst>
                              <p:par>
                                <p:cTn id="447" presetID="22" presetClass="entr" presetSubtype="8" fill="hold" grpId="0" nodeType="afterEffect">
                                  <p:stCondLst>
                                    <p:cond delay="0"/>
                                  </p:stCondLst>
                                  <p:childTnLst>
                                    <p:set>
                                      <p:cBhvr>
                                        <p:cTn id="448" dur="1" fill="hold">
                                          <p:stCondLst>
                                            <p:cond delay="0"/>
                                          </p:stCondLst>
                                        </p:cTn>
                                        <p:tgtEl>
                                          <p:spTgt spid="98"/>
                                        </p:tgtEl>
                                        <p:attrNameLst>
                                          <p:attrName>style.visibility</p:attrName>
                                        </p:attrNameLst>
                                      </p:cBhvr>
                                      <p:to>
                                        <p:strVal val="visible"/>
                                      </p:to>
                                    </p:set>
                                    <p:animEffect transition="in" filter="wipe(left)">
                                      <p:cBhvr>
                                        <p:cTn id="449" dur="1000"/>
                                        <p:tgtEl>
                                          <p:spTgt spid="98"/>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ntr" presetSubtype="8" fill="hold" grpId="0" nodeType="clickEffect">
                                  <p:stCondLst>
                                    <p:cond delay="0"/>
                                  </p:stCondLst>
                                  <p:childTnLst>
                                    <p:set>
                                      <p:cBhvr>
                                        <p:cTn id="453" dur="1" fill="hold">
                                          <p:stCondLst>
                                            <p:cond delay="0"/>
                                          </p:stCondLst>
                                        </p:cTn>
                                        <p:tgtEl>
                                          <p:spTgt spid="75"/>
                                        </p:tgtEl>
                                        <p:attrNameLst>
                                          <p:attrName>style.visibility</p:attrName>
                                        </p:attrNameLst>
                                      </p:cBhvr>
                                      <p:to>
                                        <p:strVal val="visible"/>
                                      </p:to>
                                    </p:set>
                                    <p:animEffect transition="in" filter="wipe(left)">
                                      <p:cBhvr>
                                        <p:cTn id="454" dur="1000"/>
                                        <p:tgtEl>
                                          <p:spTgt spid="75"/>
                                        </p:tgtEl>
                                      </p:cBhvr>
                                    </p:animEffect>
                                  </p:childTnLst>
                                </p:cTn>
                              </p:par>
                            </p:childTnLst>
                          </p:cTn>
                        </p:par>
                      </p:childTnLst>
                    </p:cTn>
                  </p:par>
                  <p:par>
                    <p:cTn id="455" fill="hold">
                      <p:stCondLst>
                        <p:cond delay="indefinite"/>
                      </p:stCondLst>
                      <p:childTnLst>
                        <p:par>
                          <p:cTn id="456" fill="hold">
                            <p:stCondLst>
                              <p:cond delay="0"/>
                            </p:stCondLst>
                            <p:childTnLst>
                              <p:par>
                                <p:cTn id="457" presetID="22" presetClass="entr" presetSubtype="8" fill="hold" grpId="0" nodeType="clickEffect">
                                  <p:stCondLst>
                                    <p:cond delay="0"/>
                                  </p:stCondLst>
                                  <p:childTnLst>
                                    <p:set>
                                      <p:cBhvr>
                                        <p:cTn id="458" dur="1" fill="hold">
                                          <p:stCondLst>
                                            <p:cond delay="0"/>
                                          </p:stCondLst>
                                        </p:cTn>
                                        <p:tgtEl>
                                          <p:spTgt spid="76"/>
                                        </p:tgtEl>
                                        <p:attrNameLst>
                                          <p:attrName>style.visibility</p:attrName>
                                        </p:attrNameLst>
                                      </p:cBhvr>
                                      <p:to>
                                        <p:strVal val="visible"/>
                                      </p:to>
                                    </p:set>
                                    <p:animEffect transition="in" filter="wipe(left)">
                                      <p:cBhvr>
                                        <p:cTn id="459" dur="1000"/>
                                        <p:tgtEl>
                                          <p:spTgt spid="76"/>
                                        </p:tgtEl>
                                      </p:cBhvr>
                                    </p:animEffect>
                                  </p:childTnLst>
                                </p:cTn>
                              </p:par>
                            </p:childTnLst>
                          </p:cTn>
                        </p:par>
                      </p:childTnLst>
                    </p:cTn>
                  </p:par>
                  <p:par>
                    <p:cTn id="460" fill="hold">
                      <p:stCondLst>
                        <p:cond delay="indefinite"/>
                      </p:stCondLst>
                      <p:childTnLst>
                        <p:par>
                          <p:cTn id="461" fill="hold">
                            <p:stCondLst>
                              <p:cond delay="0"/>
                            </p:stCondLst>
                            <p:childTnLst>
                              <p:par>
                                <p:cTn id="462" presetID="22" presetClass="entr" presetSubtype="8" fill="hold" grpId="0" nodeType="clickEffect">
                                  <p:stCondLst>
                                    <p:cond delay="0"/>
                                  </p:stCondLst>
                                  <p:childTnLst>
                                    <p:set>
                                      <p:cBhvr>
                                        <p:cTn id="463" dur="1" fill="hold">
                                          <p:stCondLst>
                                            <p:cond delay="0"/>
                                          </p:stCondLst>
                                        </p:cTn>
                                        <p:tgtEl>
                                          <p:spTgt spid="77"/>
                                        </p:tgtEl>
                                        <p:attrNameLst>
                                          <p:attrName>style.visibility</p:attrName>
                                        </p:attrNameLst>
                                      </p:cBhvr>
                                      <p:to>
                                        <p:strVal val="visible"/>
                                      </p:to>
                                    </p:set>
                                    <p:animEffect transition="in" filter="wipe(left)">
                                      <p:cBhvr>
                                        <p:cTn id="464" dur="1000"/>
                                        <p:tgtEl>
                                          <p:spTgt spid="77"/>
                                        </p:tgtEl>
                                      </p:cBhvr>
                                    </p:animEffect>
                                  </p:childTnLst>
                                </p:cTn>
                              </p:par>
                            </p:childTnLst>
                          </p:cTn>
                        </p:par>
                      </p:childTnLst>
                    </p:cTn>
                  </p:par>
                  <p:par>
                    <p:cTn id="465" fill="hold">
                      <p:stCondLst>
                        <p:cond delay="indefinite"/>
                      </p:stCondLst>
                      <p:childTnLst>
                        <p:par>
                          <p:cTn id="466" fill="hold">
                            <p:stCondLst>
                              <p:cond delay="0"/>
                            </p:stCondLst>
                            <p:childTnLst>
                              <p:par>
                                <p:cTn id="467" presetID="22" presetClass="entr" presetSubtype="8" fill="hold" grpId="0" nodeType="clickEffect">
                                  <p:stCondLst>
                                    <p:cond delay="0"/>
                                  </p:stCondLst>
                                  <p:childTnLst>
                                    <p:set>
                                      <p:cBhvr>
                                        <p:cTn id="468" dur="1" fill="hold">
                                          <p:stCondLst>
                                            <p:cond delay="0"/>
                                          </p:stCondLst>
                                        </p:cTn>
                                        <p:tgtEl>
                                          <p:spTgt spid="78"/>
                                        </p:tgtEl>
                                        <p:attrNameLst>
                                          <p:attrName>style.visibility</p:attrName>
                                        </p:attrNameLst>
                                      </p:cBhvr>
                                      <p:to>
                                        <p:strVal val="visible"/>
                                      </p:to>
                                    </p:set>
                                    <p:animEffect transition="in" filter="wipe(left)">
                                      <p:cBhvr>
                                        <p:cTn id="469" dur="1000"/>
                                        <p:tgtEl>
                                          <p:spTgt spid="78"/>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79"/>
                                        </p:tgtEl>
                                        <p:attrNameLst>
                                          <p:attrName>style.visibility</p:attrName>
                                        </p:attrNameLst>
                                      </p:cBhvr>
                                      <p:to>
                                        <p:strVal val="visible"/>
                                      </p:to>
                                    </p:set>
                                    <p:animEffect transition="in" filter="wipe(left)">
                                      <p:cBhvr>
                                        <p:cTn id="474" dur="1000"/>
                                        <p:tgtEl>
                                          <p:spTgt spid="79"/>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8" fill="hold" grpId="0" nodeType="clickEffect">
                                  <p:stCondLst>
                                    <p:cond delay="0"/>
                                  </p:stCondLst>
                                  <p:childTnLst>
                                    <p:set>
                                      <p:cBhvr>
                                        <p:cTn id="478" dur="1" fill="hold">
                                          <p:stCondLst>
                                            <p:cond delay="0"/>
                                          </p:stCondLst>
                                        </p:cTn>
                                        <p:tgtEl>
                                          <p:spTgt spid="80"/>
                                        </p:tgtEl>
                                        <p:attrNameLst>
                                          <p:attrName>style.visibility</p:attrName>
                                        </p:attrNameLst>
                                      </p:cBhvr>
                                      <p:to>
                                        <p:strVal val="visible"/>
                                      </p:to>
                                    </p:set>
                                    <p:animEffect transition="in" filter="wipe(left)">
                                      <p:cBhvr>
                                        <p:cTn id="479" dur="1000"/>
                                        <p:tgtEl>
                                          <p:spTgt spid="80"/>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8" fill="hold" grpId="0" nodeType="clickEffect">
                                  <p:stCondLst>
                                    <p:cond delay="0"/>
                                  </p:stCondLst>
                                  <p:childTnLst>
                                    <p:set>
                                      <p:cBhvr>
                                        <p:cTn id="483" dur="1" fill="hold">
                                          <p:stCondLst>
                                            <p:cond delay="0"/>
                                          </p:stCondLst>
                                        </p:cTn>
                                        <p:tgtEl>
                                          <p:spTgt spid="69"/>
                                        </p:tgtEl>
                                        <p:attrNameLst>
                                          <p:attrName>style.visibility</p:attrName>
                                        </p:attrNameLst>
                                      </p:cBhvr>
                                      <p:to>
                                        <p:strVal val="visible"/>
                                      </p:to>
                                    </p:set>
                                    <p:animEffect transition="in" filter="wipe(left)">
                                      <p:cBhvr>
                                        <p:cTn id="484" dur="1000"/>
                                        <p:tgtEl>
                                          <p:spTgt spid="69"/>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8" fill="hold" grpId="0" nodeType="clickEffect">
                                  <p:stCondLst>
                                    <p:cond delay="0"/>
                                  </p:stCondLst>
                                  <p:childTnLst>
                                    <p:set>
                                      <p:cBhvr>
                                        <p:cTn id="488" dur="1" fill="hold">
                                          <p:stCondLst>
                                            <p:cond delay="0"/>
                                          </p:stCondLst>
                                        </p:cTn>
                                        <p:tgtEl>
                                          <p:spTgt spid="70"/>
                                        </p:tgtEl>
                                        <p:attrNameLst>
                                          <p:attrName>style.visibility</p:attrName>
                                        </p:attrNameLst>
                                      </p:cBhvr>
                                      <p:to>
                                        <p:strVal val="visible"/>
                                      </p:to>
                                    </p:set>
                                    <p:animEffect transition="in" filter="wipe(left)">
                                      <p:cBhvr>
                                        <p:cTn id="489" dur="1000"/>
                                        <p:tgtEl>
                                          <p:spTgt spid="70"/>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71"/>
                                        </p:tgtEl>
                                        <p:attrNameLst>
                                          <p:attrName>style.visibility</p:attrName>
                                        </p:attrNameLst>
                                      </p:cBhvr>
                                      <p:to>
                                        <p:strVal val="visible"/>
                                      </p:to>
                                    </p:set>
                                    <p:animEffect transition="in" filter="wipe(left)">
                                      <p:cBhvr>
                                        <p:cTn id="494" dur="1000"/>
                                        <p:tgtEl>
                                          <p:spTgt spid="71"/>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72"/>
                                        </p:tgtEl>
                                        <p:attrNameLst>
                                          <p:attrName>style.visibility</p:attrName>
                                        </p:attrNameLst>
                                      </p:cBhvr>
                                      <p:to>
                                        <p:strVal val="visible"/>
                                      </p:to>
                                    </p:set>
                                    <p:animEffect transition="in" filter="wipe(left)">
                                      <p:cBhvr>
                                        <p:cTn id="499" dur="1000"/>
                                        <p:tgtEl>
                                          <p:spTgt spid="72"/>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8" fill="hold" grpId="0" nodeType="clickEffect">
                                  <p:stCondLst>
                                    <p:cond delay="0"/>
                                  </p:stCondLst>
                                  <p:childTnLst>
                                    <p:set>
                                      <p:cBhvr>
                                        <p:cTn id="503" dur="1" fill="hold">
                                          <p:stCondLst>
                                            <p:cond delay="0"/>
                                          </p:stCondLst>
                                        </p:cTn>
                                        <p:tgtEl>
                                          <p:spTgt spid="73"/>
                                        </p:tgtEl>
                                        <p:attrNameLst>
                                          <p:attrName>style.visibility</p:attrName>
                                        </p:attrNameLst>
                                      </p:cBhvr>
                                      <p:to>
                                        <p:strVal val="visible"/>
                                      </p:to>
                                    </p:set>
                                    <p:animEffect transition="in" filter="wipe(left)">
                                      <p:cBhvr>
                                        <p:cTn id="504" dur="1000"/>
                                        <p:tgtEl>
                                          <p:spTgt spid="73"/>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74"/>
                                        </p:tgtEl>
                                        <p:attrNameLst>
                                          <p:attrName>style.visibility</p:attrName>
                                        </p:attrNameLst>
                                      </p:cBhvr>
                                      <p:to>
                                        <p:strVal val="visible"/>
                                      </p:to>
                                    </p:set>
                                    <p:animEffect transition="in" filter="wipe(left)">
                                      <p:cBhvr>
                                        <p:cTn id="509"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9" grpId="0"/>
      <p:bldP spid="120" grpId="0" animBg="1"/>
      <p:bldP spid="121" grpId="0" animBg="1"/>
      <p:bldP spid="122" grpId="0" animBg="1"/>
      <p:bldP spid="123" grpId="0" animBg="1"/>
      <p:bldP spid="126" grpId="0"/>
      <p:bldP spid="127" grpId="0" animBg="1"/>
      <p:bldP spid="128" grpId="0" animBg="1"/>
      <p:bldP spid="129" grpId="0" animBg="1"/>
      <p:bldP spid="130" grpId="0" animBg="1"/>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219" y="398608"/>
            <a:ext cx="10515600" cy="1319357"/>
          </a:xfrm>
        </p:spPr>
        <p:txBody>
          <a:bodyPr/>
          <a:lstStyle/>
          <a:p>
            <a:r>
              <a:rPr lang="en-US" dirty="0"/>
              <a:t>3) Make a complete orthographic drawing of a geometrical solid cut by a plane. Find the true shape of the section. Construct the development of the surface of the solid.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0021"/>
            <a:ext cx="3980316" cy="5230543"/>
          </a:xfrm>
          <a:prstGeom prst="rect">
            <a:avLst/>
          </a:prstGeom>
        </p:spPr>
      </p:pic>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a:t>3D Visualization: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30" y="2316561"/>
            <a:ext cx="4182059" cy="408679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88" y="2578534"/>
            <a:ext cx="3381847" cy="3562847"/>
          </a:xfrm>
          <a:prstGeom prst="rect">
            <a:avLst/>
          </a:prstGeom>
        </p:spPr>
      </p:pic>
      <p:sp>
        <p:nvSpPr>
          <p:cNvPr id="9" name="Footer Placeholder 8"/>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9978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80">
                                          <p:stCondLst>
                                            <p:cond delay="0"/>
                                          </p:stCondLst>
                                        </p:cTn>
                                        <p:tgtEl>
                                          <p:spTgt spid="11"/>
                                        </p:tgtEl>
                                      </p:cBhvr>
                                    </p:animEffect>
                                    <p:anim calcmode="lin" valueType="num">
                                      <p:cBhvr>
                                        <p:cTn id="3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0" dur="26">
                                          <p:stCondLst>
                                            <p:cond delay="650"/>
                                          </p:stCondLst>
                                        </p:cTn>
                                        <p:tgtEl>
                                          <p:spTgt spid="11"/>
                                        </p:tgtEl>
                                      </p:cBhvr>
                                      <p:to x="100000" y="60000"/>
                                    </p:animScale>
                                    <p:animScale>
                                      <p:cBhvr>
                                        <p:cTn id="41" dur="166" decel="50000">
                                          <p:stCondLst>
                                            <p:cond delay="676"/>
                                          </p:stCondLst>
                                        </p:cTn>
                                        <p:tgtEl>
                                          <p:spTgt spid="11"/>
                                        </p:tgtEl>
                                      </p:cBhvr>
                                      <p:to x="100000" y="100000"/>
                                    </p:animScale>
                                    <p:animScale>
                                      <p:cBhvr>
                                        <p:cTn id="42" dur="26">
                                          <p:stCondLst>
                                            <p:cond delay="1312"/>
                                          </p:stCondLst>
                                        </p:cTn>
                                        <p:tgtEl>
                                          <p:spTgt spid="11"/>
                                        </p:tgtEl>
                                      </p:cBhvr>
                                      <p:to x="100000" y="80000"/>
                                    </p:animScale>
                                    <p:animScale>
                                      <p:cBhvr>
                                        <p:cTn id="43" dur="166" decel="50000">
                                          <p:stCondLst>
                                            <p:cond delay="1338"/>
                                          </p:stCondLst>
                                        </p:cTn>
                                        <p:tgtEl>
                                          <p:spTgt spid="11"/>
                                        </p:tgtEl>
                                      </p:cBhvr>
                                      <p:to x="100000" y="100000"/>
                                    </p:animScale>
                                    <p:animScale>
                                      <p:cBhvr>
                                        <p:cTn id="44" dur="26">
                                          <p:stCondLst>
                                            <p:cond delay="1642"/>
                                          </p:stCondLst>
                                        </p:cTn>
                                        <p:tgtEl>
                                          <p:spTgt spid="11"/>
                                        </p:tgtEl>
                                      </p:cBhvr>
                                      <p:to x="100000" y="90000"/>
                                    </p:animScale>
                                    <p:animScale>
                                      <p:cBhvr>
                                        <p:cTn id="45" dur="166" decel="50000">
                                          <p:stCondLst>
                                            <p:cond delay="1668"/>
                                          </p:stCondLst>
                                        </p:cTn>
                                        <p:tgtEl>
                                          <p:spTgt spid="11"/>
                                        </p:tgtEl>
                                      </p:cBhvr>
                                      <p:to x="100000" y="100000"/>
                                    </p:animScale>
                                    <p:animScale>
                                      <p:cBhvr>
                                        <p:cTn id="46" dur="26">
                                          <p:stCondLst>
                                            <p:cond delay="1808"/>
                                          </p:stCondLst>
                                        </p:cTn>
                                        <p:tgtEl>
                                          <p:spTgt spid="11"/>
                                        </p:tgtEl>
                                      </p:cBhvr>
                                      <p:to x="100000" y="95000"/>
                                    </p:animScale>
                                    <p:animScale>
                                      <p:cBhvr>
                                        <p:cTn id="47" dur="166" decel="50000">
                                          <p:stCondLst>
                                            <p:cond delay="1834"/>
                                          </p:stCondLst>
                                        </p:cTn>
                                        <p:tgtEl>
                                          <p:spTgt spid="11"/>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80">
                                          <p:stCondLst>
                                            <p:cond delay="0"/>
                                          </p:stCondLst>
                                        </p:cTn>
                                        <p:tgtEl>
                                          <p:spTgt spid="12"/>
                                        </p:tgtEl>
                                      </p:cBhvr>
                                    </p:animEffect>
                                    <p:anim calcmode="lin" valueType="num">
                                      <p:cBhvr>
                                        <p:cTn id="5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8" dur="26">
                                          <p:stCondLst>
                                            <p:cond delay="650"/>
                                          </p:stCondLst>
                                        </p:cTn>
                                        <p:tgtEl>
                                          <p:spTgt spid="12"/>
                                        </p:tgtEl>
                                      </p:cBhvr>
                                      <p:to x="100000" y="60000"/>
                                    </p:animScale>
                                    <p:animScale>
                                      <p:cBhvr>
                                        <p:cTn id="59" dur="166" decel="50000">
                                          <p:stCondLst>
                                            <p:cond delay="676"/>
                                          </p:stCondLst>
                                        </p:cTn>
                                        <p:tgtEl>
                                          <p:spTgt spid="12"/>
                                        </p:tgtEl>
                                      </p:cBhvr>
                                      <p:to x="100000" y="100000"/>
                                    </p:animScale>
                                    <p:animScale>
                                      <p:cBhvr>
                                        <p:cTn id="60" dur="26">
                                          <p:stCondLst>
                                            <p:cond delay="1312"/>
                                          </p:stCondLst>
                                        </p:cTn>
                                        <p:tgtEl>
                                          <p:spTgt spid="12"/>
                                        </p:tgtEl>
                                      </p:cBhvr>
                                      <p:to x="100000" y="80000"/>
                                    </p:animScale>
                                    <p:animScale>
                                      <p:cBhvr>
                                        <p:cTn id="61" dur="166" decel="50000">
                                          <p:stCondLst>
                                            <p:cond delay="1338"/>
                                          </p:stCondLst>
                                        </p:cTn>
                                        <p:tgtEl>
                                          <p:spTgt spid="12"/>
                                        </p:tgtEl>
                                      </p:cBhvr>
                                      <p:to x="100000" y="100000"/>
                                    </p:animScale>
                                    <p:animScale>
                                      <p:cBhvr>
                                        <p:cTn id="62" dur="26">
                                          <p:stCondLst>
                                            <p:cond delay="1642"/>
                                          </p:stCondLst>
                                        </p:cTn>
                                        <p:tgtEl>
                                          <p:spTgt spid="12"/>
                                        </p:tgtEl>
                                      </p:cBhvr>
                                      <p:to x="100000" y="90000"/>
                                    </p:animScale>
                                    <p:animScale>
                                      <p:cBhvr>
                                        <p:cTn id="63" dur="166" decel="50000">
                                          <p:stCondLst>
                                            <p:cond delay="1668"/>
                                          </p:stCondLst>
                                        </p:cTn>
                                        <p:tgtEl>
                                          <p:spTgt spid="12"/>
                                        </p:tgtEl>
                                      </p:cBhvr>
                                      <p:to x="100000" y="100000"/>
                                    </p:animScale>
                                    <p:animScale>
                                      <p:cBhvr>
                                        <p:cTn id="64" dur="26">
                                          <p:stCondLst>
                                            <p:cond delay="1808"/>
                                          </p:stCondLst>
                                        </p:cTn>
                                        <p:tgtEl>
                                          <p:spTgt spid="12"/>
                                        </p:tgtEl>
                                      </p:cBhvr>
                                      <p:to x="100000" y="95000"/>
                                    </p:animScale>
                                    <p:animScale>
                                      <p:cBhvr>
                                        <p:cTn id="65"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flipV="1">
            <a:off x="5314950" y="3924300"/>
            <a:ext cx="0"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flipV="1">
            <a:off x="5640388" y="4252913"/>
            <a:ext cx="0" cy="550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5314950" y="3924300"/>
            <a:ext cx="1204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a:off x="5640388" y="4252913"/>
            <a:ext cx="552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a:off x="6519863" y="3924300"/>
            <a:ext cx="0" cy="120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a:off x="6192838" y="4252913"/>
            <a:ext cx="0" cy="550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H="1">
            <a:off x="5314950" y="5132388"/>
            <a:ext cx="12049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H="1">
            <a:off x="5640388" y="4803775"/>
            <a:ext cx="552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5314950" y="3924300"/>
            <a:ext cx="1204913" cy="1208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a:off x="5314950" y="3924300"/>
            <a:ext cx="1204913" cy="1208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a:off x="4262437" y="3233738"/>
            <a:ext cx="3273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a:off x="5640388" y="2178050"/>
            <a:ext cx="552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5314950" y="3233738"/>
            <a:ext cx="0" cy="69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V="1">
            <a:off x="5640388" y="2178050"/>
            <a:ext cx="0" cy="207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flipV="1">
            <a:off x="6192838" y="2178050"/>
            <a:ext cx="0" cy="207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V="1">
            <a:off x="6519863" y="3233738"/>
            <a:ext cx="0" cy="690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V="1">
            <a:off x="5918200" y="1285875"/>
            <a:ext cx="0" cy="456088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flipV="1">
            <a:off x="5064125" y="3233738"/>
            <a:ext cx="0" cy="2613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300537" y="4527550"/>
            <a:ext cx="31940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5064125" y="1990725"/>
            <a:ext cx="1241425" cy="1243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flipV="1">
            <a:off x="4443412" y="1370013"/>
            <a:ext cx="1241425" cy="1241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V="1">
            <a:off x="3910012" y="836613"/>
            <a:ext cx="1241425" cy="1241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5314950" y="1285875"/>
            <a:ext cx="603250"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H="1" flipV="1">
            <a:off x="5918200" y="1285875"/>
            <a:ext cx="601663" cy="1947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H="1">
            <a:off x="6118225" y="2178050"/>
            <a:ext cx="7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H="1">
            <a:off x="5427663" y="2178050"/>
            <a:ext cx="690563" cy="690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H="1">
            <a:off x="5314950" y="2868613"/>
            <a:ext cx="112713"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a:off x="6118225" y="2178050"/>
            <a:ext cx="0" cy="2625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a:off x="5427663" y="2868613"/>
            <a:ext cx="0" cy="2149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H="1">
            <a:off x="6118225" y="4252913"/>
            <a:ext cx="7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a:off x="6118225" y="4252913"/>
            <a:ext cx="0" cy="550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6118225" y="4803775"/>
            <a:ext cx="7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flipV="1">
            <a:off x="6192838" y="3924300"/>
            <a:ext cx="3270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flipH="1" flipV="1">
            <a:off x="6192838" y="4803775"/>
            <a:ext cx="327025" cy="328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flipH="1" flipV="1">
            <a:off x="5427663" y="4038600"/>
            <a:ext cx="690563"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1"/>
          <p:cNvSpPr>
            <a:spLocks noChangeShapeType="1"/>
          </p:cNvSpPr>
          <p:nvPr/>
        </p:nvSpPr>
        <p:spPr bwMode="auto">
          <a:xfrm>
            <a:off x="5427663" y="4038600"/>
            <a:ext cx="0" cy="979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flipV="1">
            <a:off x="5427663" y="4803775"/>
            <a:ext cx="690563" cy="214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flipV="1">
            <a:off x="5314950" y="5018088"/>
            <a:ext cx="112713" cy="114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a:off x="5314950" y="3924300"/>
            <a:ext cx="112713" cy="114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flipH="1" flipV="1">
            <a:off x="6192838" y="2178050"/>
            <a:ext cx="327025" cy="1055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auto">
          <a:xfrm>
            <a:off x="6519863" y="4527550"/>
            <a:ext cx="249238" cy="604838"/>
          </a:xfrm>
          <a:custGeom>
            <a:avLst/>
            <a:gdLst>
              <a:gd name="T0" fmla="*/ 0 w 313"/>
              <a:gd name="T1" fmla="*/ 760 h 760"/>
              <a:gd name="T2" fmla="*/ 51 w 313"/>
              <a:gd name="T3" fmla="*/ 703 h 760"/>
              <a:gd name="T4" fmla="*/ 99 w 313"/>
              <a:gd name="T5" fmla="*/ 643 h 760"/>
              <a:gd name="T6" fmla="*/ 143 w 313"/>
              <a:gd name="T7" fmla="*/ 580 h 760"/>
              <a:gd name="T8" fmla="*/ 182 w 313"/>
              <a:gd name="T9" fmla="*/ 514 h 760"/>
              <a:gd name="T10" fmla="*/ 216 w 313"/>
              <a:gd name="T11" fmla="*/ 447 h 760"/>
              <a:gd name="T12" fmla="*/ 246 w 313"/>
              <a:gd name="T13" fmla="*/ 375 h 760"/>
              <a:gd name="T14" fmla="*/ 270 w 313"/>
              <a:gd name="T15" fmla="*/ 302 h 760"/>
              <a:gd name="T16" fmla="*/ 290 w 313"/>
              <a:gd name="T17" fmla="*/ 228 h 760"/>
              <a:gd name="T18" fmla="*/ 303 w 313"/>
              <a:gd name="T19" fmla="*/ 153 h 760"/>
              <a:gd name="T20" fmla="*/ 311 w 313"/>
              <a:gd name="T21" fmla="*/ 77 h 760"/>
              <a:gd name="T22" fmla="*/ 313 w 313"/>
              <a:gd name="T23"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760">
                <a:moveTo>
                  <a:pt x="0" y="760"/>
                </a:moveTo>
                <a:lnTo>
                  <a:pt x="51" y="703"/>
                </a:lnTo>
                <a:lnTo>
                  <a:pt x="99" y="643"/>
                </a:lnTo>
                <a:lnTo>
                  <a:pt x="143" y="580"/>
                </a:lnTo>
                <a:lnTo>
                  <a:pt x="182" y="514"/>
                </a:lnTo>
                <a:lnTo>
                  <a:pt x="216" y="447"/>
                </a:lnTo>
                <a:lnTo>
                  <a:pt x="246" y="375"/>
                </a:lnTo>
                <a:lnTo>
                  <a:pt x="270" y="302"/>
                </a:lnTo>
                <a:lnTo>
                  <a:pt x="290" y="228"/>
                </a:lnTo>
                <a:lnTo>
                  <a:pt x="303" y="153"/>
                </a:lnTo>
                <a:lnTo>
                  <a:pt x="311" y="77"/>
                </a:lnTo>
                <a:lnTo>
                  <a:pt x="31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flipV="1">
            <a:off x="6769100" y="3233738"/>
            <a:ext cx="0" cy="129381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H="1" flipV="1">
            <a:off x="5918200" y="1285875"/>
            <a:ext cx="850900" cy="19478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9"/>
          <p:cNvSpPr>
            <a:spLocks noChangeShapeType="1"/>
          </p:cNvSpPr>
          <p:nvPr/>
        </p:nvSpPr>
        <p:spPr bwMode="auto">
          <a:xfrm flipH="1" flipV="1">
            <a:off x="3741737" y="1181100"/>
            <a:ext cx="1685925" cy="1687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flipV="1">
            <a:off x="4527550" y="585788"/>
            <a:ext cx="1590675" cy="1592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3859212" y="1284288"/>
            <a:ext cx="180975" cy="169863"/>
          </a:xfrm>
          <a:custGeom>
            <a:avLst/>
            <a:gdLst>
              <a:gd name="T0" fmla="*/ 226 w 226"/>
              <a:gd name="T1" fmla="*/ 0 h 214"/>
              <a:gd name="T2" fmla="*/ 173 w 226"/>
              <a:gd name="T3" fmla="*/ 34 h 214"/>
              <a:gd name="T4" fmla="*/ 123 w 226"/>
              <a:gd name="T5" fmla="*/ 71 h 214"/>
              <a:gd name="T6" fmla="*/ 77 w 226"/>
              <a:gd name="T7" fmla="*/ 115 h 214"/>
              <a:gd name="T8" fmla="*/ 36 w 226"/>
              <a:gd name="T9" fmla="*/ 163 h 214"/>
              <a:gd name="T10" fmla="*/ 0 w 226"/>
              <a:gd name="T11" fmla="*/ 214 h 214"/>
            </a:gdLst>
            <a:ahLst/>
            <a:cxnLst>
              <a:cxn ang="0">
                <a:pos x="T0" y="T1"/>
              </a:cxn>
              <a:cxn ang="0">
                <a:pos x="T2" y="T3"/>
              </a:cxn>
              <a:cxn ang="0">
                <a:pos x="T4" y="T5"/>
              </a:cxn>
              <a:cxn ang="0">
                <a:pos x="T6" y="T7"/>
              </a:cxn>
              <a:cxn ang="0">
                <a:pos x="T8" y="T9"/>
              </a:cxn>
              <a:cxn ang="0">
                <a:pos x="T10" y="T11"/>
              </a:cxn>
            </a:cxnLst>
            <a:rect l="0" t="0" r="r" b="b"/>
            <a:pathLst>
              <a:path w="226" h="214">
                <a:moveTo>
                  <a:pt x="226" y="0"/>
                </a:moveTo>
                <a:lnTo>
                  <a:pt x="173" y="34"/>
                </a:lnTo>
                <a:lnTo>
                  <a:pt x="123" y="71"/>
                </a:lnTo>
                <a:lnTo>
                  <a:pt x="77" y="115"/>
                </a:lnTo>
                <a:lnTo>
                  <a:pt x="36" y="163"/>
                </a:lnTo>
                <a:lnTo>
                  <a:pt x="0" y="2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4532312" y="1951038"/>
            <a:ext cx="169863" cy="179388"/>
          </a:xfrm>
          <a:custGeom>
            <a:avLst/>
            <a:gdLst>
              <a:gd name="T0" fmla="*/ 0 w 214"/>
              <a:gd name="T1" fmla="*/ 227 h 227"/>
              <a:gd name="T2" fmla="*/ 51 w 214"/>
              <a:gd name="T3" fmla="*/ 191 h 227"/>
              <a:gd name="T4" fmla="*/ 99 w 214"/>
              <a:gd name="T5" fmla="*/ 149 h 227"/>
              <a:gd name="T6" fmla="*/ 143 w 214"/>
              <a:gd name="T7" fmla="*/ 104 h 227"/>
              <a:gd name="T8" fmla="*/ 180 w 214"/>
              <a:gd name="T9" fmla="*/ 54 h 227"/>
              <a:gd name="T10" fmla="*/ 214 w 214"/>
              <a:gd name="T11" fmla="*/ 0 h 227"/>
            </a:gdLst>
            <a:ahLst/>
            <a:cxnLst>
              <a:cxn ang="0">
                <a:pos x="T0" y="T1"/>
              </a:cxn>
              <a:cxn ang="0">
                <a:pos x="T2" y="T3"/>
              </a:cxn>
              <a:cxn ang="0">
                <a:pos x="T4" y="T5"/>
              </a:cxn>
              <a:cxn ang="0">
                <a:pos x="T6" y="T7"/>
              </a:cxn>
              <a:cxn ang="0">
                <a:pos x="T8" y="T9"/>
              </a:cxn>
              <a:cxn ang="0">
                <a:pos x="T10" y="T11"/>
              </a:cxn>
            </a:cxnLst>
            <a:rect l="0" t="0" r="r" b="b"/>
            <a:pathLst>
              <a:path w="214" h="227">
                <a:moveTo>
                  <a:pt x="0" y="227"/>
                </a:moveTo>
                <a:lnTo>
                  <a:pt x="51" y="191"/>
                </a:lnTo>
                <a:lnTo>
                  <a:pt x="99" y="149"/>
                </a:lnTo>
                <a:lnTo>
                  <a:pt x="143" y="104"/>
                </a:lnTo>
                <a:lnTo>
                  <a:pt x="180" y="54"/>
                </a:lnTo>
                <a:lnTo>
                  <a:pt x="21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4702175" y="768350"/>
            <a:ext cx="155575" cy="168275"/>
          </a:xfrm>
          <a:custGeom>
            <a:avLst/>
            <a:gdLst>
              <a:gd name="T0" fmla="*/ 195 w 195"/>
              <a:gd name="T1" fmla="*/ 0 h 210"/>
              <a:gd name="T2" fmla="*/ 157 w 195"/>
              <a:gd name="T3" fmla="*/ 18 h 210"/>
              <a:gd name="T4" fmla="*/ 121 w 195"/>
              <a:gd name="T5" fmla="*/ 41 h 210"/>
              <a:gd name="T6" fmla="*/ 89 w 195"/>
              <a:gd name="T7" fmla="*/ 69 h 210"/>
              <a:gd name="T8" fmla="*/ 60 w 195"/>
              <a:gd name="T9" fmla="*/ 99 h 210"/>
              <a:gd name="T10" fmla="*/ 36 w 195"/>
              <a:gd name="T11" fmla="*/ 135 h 210"/>
              <a:gd name="T12" fmla="*/ 16 w 195"/>
              <a:gd name="T13" fmla="*/ 170 h 210"/>
              <a:gd name="T14" fmla="*/ 0 w 195"/>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0">
                <a:moveTo>
                  <a:pt x="195" y="0"/>
                </a:moveTo>
                <a:lnTo>
                  <a:pt x="157" y="18"/>
                </a:lnTo>
                <a:lnTo>
                  <a:pt x="121" y="41"/>
                </a:lnTo>
                <a:lnTo>
                  <a:pt x="89" y="69"/>
                </a:lnTo>
                <a:lnTo>
                  <a:pt x="60" y="99"/>
                </a:lnTo>
                <a:lnTo>
                  <a:pt x="36" y="135"/>
                </a:lnTo>
                <a:lnTo>
                  <a:pt x="16" y="170"/>
                </a:lnTo>
                <a:lnTo>
                  <a:pt x="0" y="21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5051425" y="1130300"/>
            <a:ext cx="166688" cy="153988"/>
          </a:xfrm>
          <a:custGeom>
            <a:avLst/>
            <a:gdLst>
              <a:gd name="T0" fmla="*/ 0 w 210"/>
              <a:gd name="T1" fmla="*/ 195 h 195"/>
              <a:gd name="T2" fmla="*/ 39 w 210"/>
              <a:gd name="T3" fmla="*/ 179 h 195"/>
              <a:gd name="T4" fmla="*/ 75 w 210"/>
              <a:gd name="T5" fmla="*/ 159 h 195"/>
              <a:gd name="T6" fmla="*/ 111 w 210"/>
              <a:gd name="T7" fmla="*/ 135 h 195"/>
              <a:gd name="T8" fmla="*/ 141 w 210"/>
              <a:gd name="T9" fmla="*/ 105 h 195"/>
              <a:gd name="T10" fmla="*/ 168 w 210"/>
              <a:gd name="T11" fmla="*/ 74 h 195"/>
              <a:gd name="T12" fmla="*/ 192 w 210"/>
              <a:gd name="T13" fmla="*/ 38 h 195"/>
              <a:gd name="T14" fmla="*/ 210 w 210"/>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195">
                <a:moveTo>
                  <a:pt x="0" y="195"/>
                </a:moveTo>
                <a:lnTo>
                  <a:pt x="39" y="179"/>
                </a:lnTo>
                <a:lnTo>
                  <a:pt x="75" y="159"/>
                </a:lnTo>
                <a:lnTo>
                  <a:pt x="111" y="135"/>
                </a:lnTo>
                <a:lnTo>
                  <a:pt x="141" y="105"/>
                </a:lnTo>
                <a:lnTo>
                  <a:pt x="168" y="74"/>
                </a:lnTo>
                <a:lnTo>
                  <a:pt x="192" y="38"/>
                </a:lnTo>
                <a:lnTo>
                  <a:pt x="21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flipV="1">
            <a:off x="3927475" y="827088"/>
            <a:ext cx="841375" cy="541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4768850" y="827088"/>
            <a:ext cx="390525" cy="390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flipH="1">
            <a:off x="4621212" y="1217613"/>
            <a:ext cx="538163" cy="842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flipH="1" flipV="1">
            <a:off x="3927475" y="1368425"/>
            <a:ext cx="693738" cy="692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9"/>
          <p:cNvSpPr>
            <a:spLocks noChangeShapeType="1"/>
          </p:cNvSpPr>
          <p:nvPr/>
        </p:nvSpPr>
        <p:spPr bwMode="auto">
          <a:xfrm flipV="1">
            <a:off x="7710488" y="1552575"/>
            <a:ext cx="1946275" cy="852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7712075" y="2144713"/>
            <a:ext cx="3983038" cy="1533525"/>
          </a:xfrm>
          <a:custGeom>
            <a:avLst/>
            <a:gdLst>
              <a:gd name="T0" fmla="*/ 0 w 5018"/>
              <a:gd name="T1" fmla="*/ 327 h 1931"/>
              <a:gd name="T2" fmla="*/ 48 w 5018"/>
              <a:gd name="T3" fmla="*/ 430 h 1931"/>
              <a:gd name="T4" fmla="*/ 102 w 5018"/>
              <a:gd name="T5" fmla="*/ 534 h 1931"/>
              <a:gd name="T6" fmla="*/ 159 w 5018"/>
              <a:gd name="T7" fmla="*/ 633 h 1931"/>
              <a:gd name="T8" fmla="*/ 219 w 5018"/>
              <a:gd name="T9" fmla="*/ 730 h 1931"/>
              <a:gd name="T10" fmla="*/ 284 w 5018"/>
              <a:gd name="T11" fmla="*/ 825 h 1931"/>
              <a:gd name="T12" fmla="*/ 354 w 5018"/>
              <a:gd name="T13" fmla="*/ 917 h 1931"/>
              <a:gd name="T14" fmla="*/ 427 w 5018"/>
              <a:gd name="T15" fmla="*/ 1004 h 1931"/>
              <a:gd name="T16" fmla="*/ 505 w 5018"/>
              <a:gd name="T17" fmla="*/ 1089 h 1931"/>
              <a:gd name="T18" fmla="*/ 584 w 5018"/>
              <a:gd name="T19" fmla="*/ 1173 h 1931"/>
              <a:gd name="T20" fmla="*/ 669 w 5018"/>
              <a:gd name="T21" fmla="*/ 1250 h 1931"/>
              <a:gd name="T22" fmla="*/ 757 w 5018"/>
              <a:gd name="T23" fmla="*/ 1326 h 1931"/>
              <a:gd name="T24" fmla="*/ 846 w 5018"/>
              <a:gd name="T25" fmla="*/ 1395 h 1931"/>
              <a:gd name="T26" fmla="*/ 939 w 5018"/>
              <a:gd name="T27" fmla="*/ 1463 h 1931"/>
              <a:gd name="T28" fmla="*/ 1037 w 5018"/>
              <a:gd name="T29" fmla="*/ 1526 h 1931"/>
              <a:gd name="T30" fmla="*/ 1134 w 5018"/>
              <a:gd name="T31" fmla="*/ 1584 h 1931"/>
              <a:gd name="T32" fmla="*/ 1235 w 5018"/>
              <a:gd name="T33" fmla="*/ 1639 h 1931"/>
              <a:gd name="T34" fmla="*/ 1338 w 5018"/>
              <a:gd name="T35" fmla="*/ 1689 h 1931"/>
              <a:gd name="T36" fmla="*/ 1443 w 5018"/>
              <a:gd name="T37" fmla="*/ 1735 h 1931"/>
              <a:gd name="T38" fmla="*/ 1551 w 5018"/>
              <a:gd name="T39" fmla="*/ 1776 h 1931"/>
              <a:gd name="T40" fmla="*/ 1660 w 5018"/>
              <a:gd name="T41" fmla="*/ 1812 h 1931"/>
              <a:gd name="T42" fmla="*/ 1771 w 5018"/>
              <a:gd name="T43" fmla="*/ 1844 h 1931"/>
              <a:gd name="T44" fmla="*/ 1882 w 5018"/>
              <a:gd name="T45" fmla="*/ 1870 h 1931"/>
              <a:gd name="T46" fmla="*/ 1995 w 5018"/>
              <a:gd name="T47" fmla="*/ 1891 h 1931"/>
              <a:gd name="T48" fmla="*/ 2108 w 5018"/>
              <a:gd name="T49" fmla="*/ 1909 h 1931"/>
              <a:gd name="T50" fmla="*/ 2222 w 5018"/>
              <a:gd name="T51" fmla="*/ 1921 h 1931"/>
              <a:gd name="T52" fmla="*/ 2337 w 5018"/>
              <a:gd name="T53" fmla="*/ 1929 h 1931"/>
              <a:gd name="T54" fmla="*/ 2452 w 5018"/>
              <a:gd name="T55" fmla="*/ 1931 h 1931"/>
              <a:gd name="T56" fmla="*/ 2567 w 5018"/>
              <a:gd name="T57" fmla="*/ 1929 h 1931"/>
              <a:gd name="T58" fmla="*/ 2680 w 5018"/>
              <a:gd name="T59" fmla="*/ 1921 h 1931"/>
              <a:gd name="T60" fmla="*/ 2795 w 5018"/>
              <a:gd name="T61" fmla="*/ 1909 h 1931"/>
              <a:gd name="T62" fmla="*/ 2908 w 5018"/>
              <a:gd name="T63" fmla="*/ 1891 h 1931"/>
              <a:gd name="T64" fmla="*/ 3022 w 5018"/>
              <a:gd name="T65" fmla="*/ 1870 h 1931"/>
              <a:gd name="T66" fmla="*/ 3133 w 5018"/>
              <a:gd name="T67" fmla="*/ 1842 h 1931"/>
              <a:gd name="T68" fmla="*/ 3242 w 5018"/>
              <a:gd name="T69" fmla="*/ 1810 h 1931"/>
              <a:gd name="T70" fmla="*/ 3351 w 5018"/>
              <a:gd name="T71" fmla="*/ 1774 h 1931"/>
              <a:gd name="T72" fmla="*/ 3458 w 5018"/>
              <a:gd name="T73" fmla="*/ 1733 h 1931"/>
              <a:gd name="T74" fmla="*/ 3563 w 5018"/>
              <a:gd name="T75" fmla="*/ 1687 h 1931"/>
              <a:gd name="T76" fmla="*/ 3667 w 5018"/>
              <a:gd name="T77" fmla="*/ 1637 h 1931"/>
              <a:gd name="T78" fmla="*/ 3768 w 5018"/>
              <a:gd name="T79" fmla="*/ 1584 h 1931"/>
              <a:gd name="T80" fmla="*/ 3867 w 5018"/>
              <a:gd name="T81" fmla="*/ 1524 h 1931"/>
              <a:gd name="T82" fmla="*/ 3962 w 5018"/>
              <a:gd name="T83" fmla="*/ 1461 h 1931"/>
              <a:gd name="T84" fmla="*/ 4056 w 5018"/>
              <a:gd name="T85" fmla="*/ 1393 h 1931"/>
              <a:gd name="T86" fmla="*/ 4147 w 5018"/>
              <a:gd name="T87" fmla="*/ 1324 h 1931"/>
              <a:gd name="T88" fmla="*/ 4234 w 5018"/>
              <a:gd name="T89" fmla="*/ 1248 h 1931"/>
              <a:gd name="T90" fmla="*/ 4318 w 5018"/>
              <a:gd name="T91" fmla="*/ 1169 h 1931"/>
              <a:gd name="T92" fmla="*/ 4397 w 5018"/>
              <a:gd name="T93" fmla="*/ 1087 h 1931"/>
              <a:gd name="T94" fmla="*/ 4475 w 5018"/>
              <a:gd name="T95" fmla="*/ 1002 h 1931"/>
              <a:gd name="T96" fmla="*/ 4548 w 5018"/>
              <a:gd name="T97" fmla="*/ 913 h 1931"/>
              <a:gd name="T98" fmla="*/ 4618 w 5018"/>
              <a:gd name="T99" fmla="*/ 821 h 1931"/>
              <a:gd name="T100" fmla="*/ 4683 w 5018"/>
              <a:gd name="T101" fmla="*/ 728 h 1931"/>
              <a:gd name="T102" fmla="*/ 4743 w 5018"/>
              <a:gd name="T103" fmla="*/ 631 h 1931"/>
              <a:gd name="T104" fmla="*/ 4800 w 5018"/>
              <a:gd name="T105" fmla="*/ 530 h 1931"/>
              <a:gd name="T106" fmla="*/ 4852 w 5018"/>
              <a:gd name="T107" fmla="*/ 428 h 1931"/>
              <a:gd name="T108" fmla="*/ 4901 w 5018"/>
              <a:gd name="T109" fmla="*/ 323 h 1931"/>
              <a:gd name="T110" fmla="*/ 4945 w 5018"/>
              <a:gd name="T111" fmla="*/ 218 h 1931"/>
              <a:gd name="T112" fmla="*/ 4983 w 5018"/>
              <a:gd name="T113" fmla="*/ 109 h 1931"/>
              <a:gd name="T114" fmla="*/ 5018 w 5018"/>
              <a:gd name="T115" fmla="*/ 0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18" h="1931">
                <a:moveTo>
                  <a:pt x="0" y="327"/>
                </a:moveTo>
                <a:lnTo>
                  <a:pt x="48" y="430"/>
                </a:lnTo>
                <a:lnTo>
                  <a:pt x="102" y="534"/>
                </a:lnTo>
                <a:lnTo>
                  <a:pt x="159" y="633"/>
                </a:lnTo>
                <a:lnTo>
                  <a:pt x="219" y="730"/>
                </a:lnTo>
                <a:lnTo>
                  <a:pt x="284" y="825"/>
                </a:lnTo>
                <a:lnTo>
                  <a:pt x="354" y="917"/>
                </a:lnTo>
                <a:lnTo>
                  <a:pt x="427" y="1004"/>
                </a:lnTo>
                <a:lnTo>
                  <a:pt x="505" y="1089"/>
                </a:lnTo>
                <a:lnTo>
                  <a:pt x="584" y="1173"/>
                </a:lnTo>
                <a:lnTo>
                  <a:pt x="669" y="1250"/>
                </a:lnTo>
                <a:lnTo>
                  <a:pt x="757" y="1326"/>
                </a:lnTo>
                <a:lnTo>
                  <a:pt x="846" y="1395"/>
                </a:lnTo>
                <a:lnTo>
                  <a:pt x="939" y="1463"/>
                </a:lnTo>
                <a:lnTo>
                  <a:pt x="1037" y="1526"/>
                </a:lnTo>
                <a:lnTo>
                  <a:pt x="1134" y="1584"/>
                </a:lnTo>
                <a:lnTo>
                  <a:pt x="1235" y="1639"/>
                </a:lnTo>
                <a:lnTo>
                  <a:pt x="1338" y="1689"/>
                </a:lnTo>
                <a:lnTo>
                  <a:pt x="1443" y="1735"/>
                </a:lnTo>
                <a:lnTo>
                  <a:pt x="1551" y="1776"/>
                </a:lnTo>
                <a:lnTo>
                  <a:pt x="1660" y="1812"/>
                </a:lnTo>
                <a:lnTo>
                  <a:pt x="1771" y="1844"/>
                </a:lnTo>
                <a:lnTo>
                  <a:pt x="1882" y="1870"/>
                </a:lnTo>
                <a:lnTo>
                  <a:pt x="1995" y="1891"/>
                </a:lnTo>
                <a:lnTo>
                  <a:pt x="2108" y="1909"/>
                </a:lnTo>
                <a:lnTo>
                  <a:pt x="2222" y="1921"/>
                </a:lnTo>
                <a:lnTo>
                  <a:pt x="2337" y="1929"/>
                </a:lnTo>
                <a:lnTo>
                  <a:pt x="2452" y="1931"/>
                </a:lnTo>
                <a:lnTo>
                  <a:pt x="2567" y="1929"/>
                </a:lnTo>
                <a:lnTo>
                  <a:pt x="2680" y="1921"/>
                </a:lnTo>
                <a:lnTo>
                  <a:pt x="2795" y="1909"/>
                </a:lnTo>
                <a:lnTo>
                  <a:pt x="2908" y="1891"/>
                </a:lnTo>
                <a:lnTo>
                  <a:pt x="3022" y="1870"/>
                </a:lnTo>
                <a:lnTo>
                  <a:pt x="3133" y="1842"/>
                </a:lnTo>
                <a:lnTo>
                  <a:pt x="3242" y="1810"/>
                </a:lnTo>
                <a:lnTo>
                  <a:pt x="3351" y="1774"/>
                </a:lnTo>
                <a:lnTo>
                  <a:pt x="3458" y="1733"/>
                </a:lnTo>
                <a:lnTo>
                  <a:pt x="3563" y="1687"/>
                </a:lnTo>
                <a:lnTo>
                  <a:pt x="3667" y="1637"/>
                </a:lnTo>
                <a:lnTo>
                  <a:pt x="3768" y="1584"/>
                </a:lnTo>
                <a:lnTo>
                  <a:pt x="3867" y="1524"/>
                </a:lnTo>
                <a:lnTo>
                  <a:pt x="3962" y="1461"/>
                </a:lnTo>
                <a:lnTo>
                  <a:pt x="4056" y="1393"/>
                </a:lnTo>
                <a:lnTo>
                  <a:pt x="4147" y="1324"/>
                </a:lnTo>
                <a:lnTo>
                  <a:pt x="4234" y="1248"/>
                </a:lnTo>
                <a:lnTo>
                  <a:pt x="4318" y="1169"/>
                </a:lnTo>
                <a:lnTo>
                  <a:pt x="4397" y="1087"/>
                </a:lnTo>
                <a:lnTo>
                  <a:pt x="4475" y="1002"/>
                </a:lnTo>
                <a:lnTo>
                  <a:pt x="4548" y="913"/>
                </a:lnTo>
                <a:lnTo>
                  <a:pt x="4618" y="821"/>
                </a:lnTo>
                <a:lnTo>
                  <a:pt x="4683" y="728"/>
                </a:lnTo>
                <a:lnTo>
                  <a:pt x="4743" y="631"/>
                </a:lnTo>
                <a:lnTo>
                  <a:pt x="4800" y="530"/>
                </a:lnTo>
                <a:lnTo>
                  <a:pt x="4852" y="428"/>
                </a:lnTo>
                <a:lnTo>
                  <a:pt x="4901" y="323"/>
                </a:lnTo>
                <a:lnTo>
                  <a:pt x="4945" y="218"/>
                </a:lnTo>
                <a:lnTo>
                  <a:pt x="4983" y="109"/>
                </a:lnTo>
                <a:lnTo>
                  <a:pt x="501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auto">
          <a:xfrm>
            <a:off x="8297863" y="3141663"/>
            <a:ext cx="365125" cy="315913"/>
          </a:xfrm>
          <a:custGeom>
            <a:avLst/>
            <a:gdLst>
              <a:gd name="T0" fmla="*/ 0 w 458"/>
              <a:gd name="T1" fmla="*/ 397 h 397"/>
              <a:gd name="T2" fmla="*/ 75 w 458"/>
              <a:gd name="T3" fmla="*/ 351 h 397"/>
              <a:gd name="T4" fmla="*/ 147 w 458"/>
              <a:gd name="T5" fmla="*/ 302 h 397"/>
              <a:gd name="T6" fmla="*/ 216 w 458"/>
              <a:gd name="T7" fmla="*/ 250 h 397"/>
              <a:gd name="T8" fmla="*/ 282 w 458"/>
              <a:gd name="T9" fmla="*/ 193 h 397"/>
              <a:gd name="T10" fmla="*/ 345 w 458"/>
              <a:gd name="T11" fmla="*/ 131 h 397"/>
              <a:gd name="T12" fmla="*/ 403 w 458"/>
              <a:gd name="T13" fmla="*/ 68 h 397"/>
              <a:gd name="T14" fmla="*/ 458 w 458"/>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97">
                <a:moveTo>
                  <a:pt x="0" y="397"/>
                </a:moveTo>
                <a:lnTo>
                  <a:pt x="75" y="351"/>
                </a:lnTo>
                <a:lnTo>
                  <a:pt x="147" y="302"/>
                </a:lnTo>
                <a:lnTo>
                  <a:pt x="216" y="250"/>
                </a:lnTo>
                <a:lnTo>
                  <a:pt x="282" y="193"/>
                </a:lnTo>
                <a:lnTo>
                  <a:pt x="345" y="131"/>
                </a:lnTo>
                <a:lnTo>
                  <a:pt x="403" y="68"/>
                </a:lnTo>
                <a:lnTo>
                  <a:pt x="45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flipV="1">
            <a:off x="8486775" y="1552575"/>
            <a:ext cx="1169988" cy="1774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flipV="1">
            <a:off x="9639300" y="1552575"/>
            <a:ext cx="17463" cy="2127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4"/>
          <p:cNvSpPr>
            <a:spLocks noChangeShapeType="1"/>
          </p:cNvSpPr>
          <p:nvPr/>
        </p:nvSpPr>
        <p:spPr bwMode="auto">
          <a:xfrm flipH="1" flipV="1">
            <a:off x="9656763" y="1552575"/>
            <a:ext cx="1139825" cy="1793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5"/>
          <p:cNvSpPr>
            <a:spLocks noChangeShapeType="1"/>
          </p:cNvSpPr>
          <p:nvPr/>
        </p:nvSpPr>
        <p:spPr bwMode="auto">
          <a:xfrm flipH="1" flipV="1">
            <a:off x="9656763" y="1552575"/>
            <a:ext cx="1930400" cy="884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auto">
          <a:xfrm>
            <a:off x="9450388" y="3492500"/>
            <a:ext cx="363538" cy="315913"/>
          </a:xfrm>
          <a:custGeom>
            <a:avLst/>
            <a:gdLst>
              <a:gd name="T0" fmla="*/ 0 w 458"/>
              <a:gd name="T1" fmla="*/ 397 h 397"/>
              <a:gd name="T2" fmla="*/ 75 w 458"/>
              <a:gd name="T3" fmla="*/ 351 h 397"/>
              <a:gd name="T4" fmla="*/ 147 w 458"/>
              <a:gd name="T5" fmla="*/ 302 h 397"/>
              <a:gd name="T6" fmla="*/ 216 w 458"/>
              <a:gd name="T7" fmla="*/ 250 h 397"/>
              <a:gd name="T8" fmla="*/ 282 w 458"/>
              <a:gd name="T9" fmla="*/ 192 h 397"/>
              <a:gd name="T10" fmla="*/ 345 w 458"/>
              <a:gd name="T11" fmla="*/ 131 h 397"/>
              <a:gd name="T12" fmla="*/ 403 w 458"/>
              <a:gd name="T13" fmla="*/ 67 h 397"/>
              <a:gd name="T14" fmla="*/ 458 w 458"/>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97">
                <a:moveTo>
                  <a:pt x="0" y="397"/>
                </a:moveTo>
                <a:lnTo>
                  <a:pt x="75" y="351"/>
                </a:lnTo>
                <a:lnTo>
                  <a:pt x="147" y="302"/>
                </a:lnTo>
                <a:lnTo>
                  <a:pt x="216" y="250"/>
                </a:lnTo>
                <a:lnTo>
                  <a:pt x="282" y="192"/>
                </a:lnTo>
                <a:lnTo>
                  <a:pt x="345" y="131"/>
                </a:lnTo>
                <a:lnTo>
                  <a:pt x="403" y="67"/>
                </a:lnTo>
                <a:lnTo>
                  <a:pt x="45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11345863" y="2320925"/>
            <a:ext cx="438150" cy="196850"/>
          </a:xfrm>
          <a:custGeom>
            <a:avLst/>
            <a:gdLst>
              <a:gd name="T0" fmla="*/ 0 w 552"/>
              <a:gd name="T1" fmla="*/ 248 h 248"/>
              <a:gd name="T2" fmla="*/ 83 w 552"/>
              <a:gd name="T3" fmla="*/ 226 h 248"/>
              <a:gd name="T4" fmla="*/ 167 w 552"/>
              <a:gd name="T5" fmla="*/ 200 h 248"/>
              <a:gd name="T6" fmla="*/ 248 w 552"/>
              <a:gd name="T7" fmla="*/ 169 h 248"/>
              <a:gd name="T8" fmla="*/ 327 w 552"/>
              <a:gd name="T9" fmla="*/ 133 h 248"/>
              <a:gd name="T10" fmla="*/ 405 w 552"/>
              <a:gd name="T11" fmla="*/ 93 h 248"/>
              <a:gd name="T12" fmla="*/ 480 w 552"/>
              <a:gd name="T13" fmla="*/ 50 h 248"/>
              <a:gd name="T14" fmla="*/ 552 w 552"/>
              <a:gd name="T15" fmla="*/ 0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8">
                <a:moveTo>
                  <a:pt x="0" y="248"/>
                </a:moveTo>
                <a:lnTo>
                  <a:pt x="83" y="226"/>
                </a:lnTo>
                <a:lnTo>
                  <a:pt x="167" y="200"/>
                </a:lnTo>
                <a:lnTo>
                  <a:pt x="248" y="169"/>
                </a:lnTo>
                <a:lnTo>
                  <a:pt x="327" y="133"/>
                </a:lnTo>
                <a:lnTo>
                  <a:pt x="405" y="93"/>
                </a:lnTo>
                <a:lnTo>
                  <a:pt x="480" y="50"/>
                </a:lnTo>
                <a:lnTo>
                  <a:pt x="55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auto">
          <a:xfrm>
            <a:off x="10555288" y="3230563"/>
            <a:ext cx="438150" cy="196850"/>
          </a:xfrm>
          <a:custGeom>
            <a:avLst/>
            <a:gdLst>
              <a:gd name="T0" fmla="*/ 0 w 552"/>
              <a:gd name="T1" fmla="*/ 248 h 248"/>
              <a:gd name="T2" fmla="*/ 84 w 552"/>
              <a:gd name="T3" fmla="*/ 227 h 248"/>
              <a:gd name="T4" fmla="*/ 167 w 552"/>
              <a:gd name="T5" fmla="*/ 201 h 248"/>
              <a:gd name="T6" fmla="*/ 248 w 552"/>
              <a:gd name="T7" fmla="*/ 169 h 248"/>
              <a:gd name="T8" fmla="*/ 328 w 552"/>
              <a:gd name="T9" fmla="*/ 133 h 248"/>
              <a:gd name="T10" fmla="*/ 405 w 552"/>
              <a:gd name="T11" fmla="*/ 94 h 248"/>
              <a:gd name="T12" fmla="*/ 481 w 552"/>
              <a:gd name="T13" fmla="*/ 50 h 248"/>
              <a:gd name="T14" fmla="*/ 552 w 552"/>
              <a:gd name="T15" fmla="*/ 0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8">
                <a:moveTo>
                  <a:pt x="0" y="248"/>
                </a:moveTo>
                <a:lnTo>
                  <a:pt x="84" y="227"/>
                </a:lnTo>
                <a:lnTo>
                  <a:pt x="167" y="201"/>
                </a:lnTo>
                <a:lnTo>
                  <a:pt x="248" y="169"/>
                </a:lnTo>
                <a:lnTo>
                  <a:pt x="328" y="133"/>
                </a:lnTo>
                <a:lnTo>
                  <a:pt x="405" y="94"/>
                </a:lnTo>
                <a:lnTo>
                  <a:pt x="481" y="50"/>
                </a:lnTo>
                <a:lnTo>
                  <a:pt x="55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9"/>
          <p:cNvSpPr>
            <a:spLocks noChangeShapeType="1"/>
          </p:cNvSpPr>
          <p:nvPr/>
        </p:nvSpPr>
        <p:spPr bwMode="auto">
          <a:xfrm>
            <a:off x="6192838" y="2178050"/>
            <a:ext cx="1143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0"/>
          <p:cNvSpPr>
            <a:spLocks noChangeShapeType="1"/>
          </p:cNvSpPr>
          <p:nvPr/>
        </p:nvSpPr>
        <p:spPr bwMode="auto">
          <a:xfrm>
            <a:off x="5427663" y="2868613"/>
            <a:ext cx="11811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1"/>
          <p:cNvSpPr>
            <a:spLocks noChangeShapeType="1"/>
          </p:cNvSpPr>
          <p:nvPr/>
        </p:nvSpPr>
        <p:spPr bwMode="auto">
          <a:xfrm flipV="1">
            <a:off x="7710488" y="1943100"/>
            <a:ext cx="1054100" cy="461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2"/>
          <p:cNvSpPr>
            <a:spLocks noChangeShapeType="1"/>
          </p:cNvSpPr>
          <p:nvPr/>
        </p:nvSpPr>
        <p:spPr bwMode="auto">
          <a:xfrm flipV="1">
            <a:off x="8486775" y="2366963"/>
            <a:ext cx="633413" cy="960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H="1" flipV="1">
            <a:off x="10541000" y="1958975"/>
            <a:ext cx="1046163" cy="477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9639300" y="3281363"/>
            <a:ext cx="3175" cy="398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H="1" flipV="1">
            <a:off x="10583863" y="3011488"/>
            <a:ext cx="212725"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a:off x="8764588" y="1943100"/>
            <a:ext cx="355600" cy="423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a:off x="7710488" y="2405063"/>
            <a:ext cx="776288" cy="922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1"/>
          <p:cNvSpPr>
            <a:spLocks noChangeShapeType="1"/>
          </p:cNvSpPr>
          <p:nvPr/>
        </p:nvSpPr>
        <p:spPr bwMode="auto">
          <a:xfrm>
            <a:off x="8486775" y="3327400"/>
            <a:ext cx="1152525" cy="352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2"/>
          <p:cNvSpPr>
            <a:spLocks noChangeShapeType="1"/>
          </p:cNvSpPr>
          <p:nvPr/>
        </p:nvSpPr>
        <p:spPr bwMode="auto">
          <a:xfrm flipV="1">
            <a:off x="9639300" y="3346450"/>
            <a:ext cx="1157288"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p:cNvSpPr>
            <a:spLocks noChangeShapeType="1"/>
          </p:cNvSpPr>
          <p:nvPr/>
        </p:nvSpPr>
        <p:spPr bwMode="auto">
          <a:xfrm flipV="1">
            <a:off x="10796588" y="2436813"/>
            <a:ext cx="790575" cy="909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flipV="1">
            <a:off x="8845550" y="3679825"/>
            <a:ext cx="793750" cy="906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a:off x="9639300" y="3679825"/>
            <a:ext cx="906463" cy="793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p:cNvSpPr>
            <a:spLocks noChangeShapeType="1"/>
          </p:cNvSpPr>
          <p:nvPr/>
        </p:nvSpPr>
        <p:spPr bwMode="auto">
          <a:xfrm flipH="1">
            <a:off x="9752013" y="4473575"/>
            <a:ext cx="793750" cy="904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7"/>
          <p:cNvSpPr>
            <a:spLocks noChangeShapeType="1"/>
          </p:cNvSpPr>
          <p:nvPr/>
        </p:nvSpPr>
        <p:spPr bwMode="auto">
          <a:xfrm flipH="1" flipV="1">
            <a:off x="8845550" y="4586288"/>
            <a:ext cx="906463" cy="792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9"/>
          <p:cNvSpPr>
            <a:spLocks noChangeShapeType="1"/>
          </p:cNvSpPr>
          <p:nvPr/>
        </p:nvSpPr>
        <p:spPr bwMode="auto">
          <a:xfrm>
            <a:off x="2032000" y="4133850"/>
            <a:ext cx="601663" cy="60325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0"/>
          <p:cNvSpPr>
            <a:spLocks noChangeShapeType="1"/>
          </p:cNvSpPr>
          <p:nvPr/>
        </p:nvSpPr>
        <p:spPr bwMode="auto">
          <a:xfrm>
            <a:off x="1566862" y="4133850"/>
            <a:ext cx="1749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2633662" y="4133850"/>
            <a:ext cx="249238" cy="603250"/>
          </a:xfrm>
          <a:custGeom>
            <a:avLst/>
            <a:gdLst>
              <a:gd name="T0" fmla="*/ 0 w 313"/>
              <a:gd name="T1" fmla="*/ 760 h 760"/>
              <a:gd name="T2" fmla="*/ 51 w 313"/>
              <a:gd name="T3" fmla="*/ 702 h 760"/>
              <a:gd name="T4" fmla="*/ 99 w 313"/>
              <a:gd name="T5" fmla="*/ 643 h 760"/>
              <a:gd name="T6" fmla="*/ 143 w 313"/>
              <a:gd name="T7" fmla="*/ 579 h 760"/>
              <a:gd name="T8" fmla="*/ 182 w 313"/>
              <a:gd name="T9" fmla="*/ 514 h 760"/>
              <a:gd name="T10" fmla="*/ 216 w 313"/>
              <a:gd name="T11" fmla="*/ 446 h 760"/>
              <a:gd name="T12" fmla="*/ 246 w 313"/>
              <a:gd name="T13" fmla="*/ 375 h 760"/>
              <a:gd name="T14" fmla="*/ 270 w 313"/>
              <a:gd name="T15" fmla="*/ 301 h 760"/>
              <a:gd name="T16" fmla="*/ 289 w 313"/>
              <a:gd name="T17" fmla="*/ 228 h 760"/>
              <a:gd name="T18" fmla="*/ 303 w 313"/>
              <a:gd name="T19" fmla="*/ 153 h 760"/>
              <a:gd name="T20" fmla="*/ 311 w 313"/>
              <a:gd name="T21" fmla="*/ 77 h 760"/>
              <a:gd name="T22" fmla="*/ 313 w 313"/>
              <a:gd name="T23"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760">
                <a:moveTo>
                  <a:pt x="0" y="760"/>
                </a:moveTo>
                <a:lnTo>
                  <a:pt x="51" y="702"/>
                </a:lnTo>
                <a:lnTo>
                  <a:pt x="99" y="643"/>
                </a:lnTo>
                <a:lnTo>
                  <a:pt x="143" y="579"/>
                </a:lnTo>
                <a:lnTo>
                  <a:pt x="182" y="514"/>
                </a:lnTo>
                <a:lnTo>
                  <a:pt x="216" y="446"/>
                </a:lnTo>
                <a:lnTo>
                  <a:pt x="246" y="375"/>
                </a:lnTo>
                <a:lnTo>
                  <a:pt x="270" y="301"/>
                </a:lnTo>
                <a:lnTo>
                  <a:pt x="289" y="228"/>
                </a:lnTo>
                <a:lnTo>
                  <a:pt x="303" y="153"/>
                </a:lnTo>
                <a:lnTo>
                  <a:pt x="311" y="77"/>
                </a:lnTo>
                <a:lnTo>
                  <a:pt x="31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2"/>
          <p:cNvSpPr>
            <a:spLocks noChangeShapeType="1"/>
          </p:cNvSpPr>
          <p:nvPr/>
        </p:nvSpPr>
        <p:spPr bwMode="auto">
          <a:xfrm flipV="1">
            <a:off x="2884487" y="2840038"/>
            <a:ext cx="0" cy="129381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3"/>
          <p:cNvSpPr>
            <a:spLocks noChangeShapeType="1"/>
          </p:cNvSpPr>
          <p:nvPr/>
        </p:nvSpPr>
        <p:spPr bwMode="auto">
          <a:xfrm flipH="1" flipV="1">
            <a:off x="2032000" y="892175"/>
            <a:ext cx="852488" cy="19478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4"/>
          <p:cNvSpPr>
            <a:spLocks noChangeShapeType="1"/>
          </p:cNvSpPr>
          <p:nvPr/>
        </p:nvSpPr>
        <p:spPr bwMode="auto">
          <a:xfrm flipH="1">
            <a:off x="1565275" y="2840038"/>
            <a:ext cx="1319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5"/>
          <p:cNvSpPr>
            <a:spLocks noChangeShapeType="1"/>
          </p:cNvSpPr>
          <p:nvPr/>
        </p:nvSpPr>
        <p:spPr bwMode="auto">
          <a:xfrm flipV="1">
            <a:off x="2633662" y="2840038"/>
            <a:ext cx="0" cy="1897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6"/>
          <p:cNvSpPr>
            <a:spLocks noChangeShapeType="1"/>
          </p:cNvSpPr>
          <p:nvPr/>
        </p:nvSpPr>
        <p:spPr bwMode="auto">
          <a:xfrm flipH="1" flipV="1">
            <a:off x="2032000" y="892175"/>
            <a:ext cx="601663" cy="194786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7"/>
          <p:cNvSpPr>
            <a:spLocks noChangeArrowheads="1"/>
          </p:cNvSpPr>
          <p:nvPr/>
        </p:nvSpPr>
        <p:spPr bwMode="auto">
          <a:xfrm>
            <a:off x="1785937" y="577850"/>
            <a:ext cx="4032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108"/>
          <p:cNvSpPr>
            <a:spLocks noChangeArrowheads="1"/>
          </p:cNvSpPr>
          <p:nvPr/>
        </p:nvSpPr>
        <p:spPr bwMode="auto">
          <a:xfrm>
            <a:off x="1803400" y="4108450"/>
            <a:ext cx="3349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109"/>
          <p:cNvSpPr>
            <a:spLocks noChangeArrowheads="1"/>
          </p:cNvSpPr>
          <p:nvPr/>
        </p:nvSpPr>
        <p:spPr bwMode="auto">
          <a:xfrm>
            <a:off x="2578100" y="4662488"/>
            <a:ext cx="3556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110"/>
          <p:cNvSpPr>
            <a:spLocks noChangeArrowheads="1"/>
          </p:cNvSpPr>
          <p:nvPr/>
        </p:nvSpPr>
        <p:spPr bwMode="auto">
          <a:xfrm>
            <a:off x="3016250" y="2559050"/>
            <a:ext cx="6223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d1'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 name="Rectangle 111"/>
          <p:cNvSpPr>
            <a:spLocks noChangeArrowheads="1"/>
          </p:cNvSpPr>
          <p:nvPr/>
        </p:nvSpPr>
        <p:spPr bwMode="auto">
          <a:xfrm>
            <a:off x="2290762" y="2493963"/>
            <a:ext cx="4238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12"/>
          <p:cNvSpPr>
            <a:spLocks noChangeArrowheads="1"/>
          </p:cNvSpPr>
          <p:nvPr/>
        </p:nvSpPr>
        <p:spPr bwMode="auto">
          <a:xfrm>
            <a:off x="2908300" y="3787775"/>
            <a:ext cx="55403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d1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5" name="Line 113"/>
          <p:cNvSpPr>
            <a:spLocks noChangeShapeType="1"/>
          </p:cNvSpPr>
          <p:nvPr/>
        </p:nvSpPr>
        <p:spPr bwMode="auto">
          <a:xfrm flipV="1">
            <a:off x="3567112" y="571500"/>
            <a:ext cx="0" cy="52292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14"/>
          <p:cNvSpPr>
            <a:spLocks noChangeShapeType="1"/>
          </p:cNvSpPr>
          <p:nvPr/>
        </p:nvSpPr>
        <p:spPr bwMode="auto">
          <a:xfrm flipH="1">
            <a:off x="554037" y="571500"/>
            <a:ext cx="30130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5"/>
          <p:cNvSpPr>
            <a:spLocks noChangeShapeType="1"/>
          </p:cNvSpPr>
          <p:nvPr/>
        </p:nvSpPr>
        <p:spPr bwMode="auto">
          <a:xfrm>
            <a:off x="554037" y="571500"/>
            <a:ext cx="0" cy="52292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6"/>
          <p:cNvSpPr>
            <a:spLocks noChangeShapeType="1"/>
          </p:cNvSpPr>
          <p:nvPr/>
        </p:nvSpPr>
        <p:spPr bwMode="auto">
          <a:xfrm>
            <a:off x="554037" y="5800725"/>
            <a:ext cx="301307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7"/>
          <p:cNvSpPr>
            <a:spLocks noChangeArrowheads="1"/>
          </p:cNvSpPr>
          <p:nvPr/>
        </p:nvSpPr>
        <p:spPr bwMode="auto">
          <a:xfrm>
            <a:off x="857250" y="5149850"/>
            <a:ext cx="16906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panose="020B0604020202020204" pitchFamily="34" charset="0"/>
              </a:rPr>
              <a:t>c'd1' = TL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0" name="Line 118"/>
          <p:cNvSpPr>
            <a:spLocks noChangeShapeType="1"/>
          </p:cNvSpPr>
          <p:nvPr/>
        </p:nvSpPr>
        <p:spPr bwMode="auto">
          <a:xfrm flipV="1">
            <a:off x="2032000" y="892175"/>
            <a:ext cx="0" cy="3241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25" name="Straight Connector 124"/>
          <p:cNvCxnSpPr>
            <a:endCxn id="41" idx="1"/>
          </p:cNvCxnSpPr>
          <p:nvPr/>
        </p:nvCxnSpPr>
        <p:spPr>
          <a:xfrm>
            <a:off x="6192838" y="4262438"/>
            <a:ext cx="0" cy="541337"/>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62536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1000"/>
                                        <p:tgtEl>
                                          <p:spTgt spid="9"/>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1000"/>
                                        <p:tgtEl>
                                          <p:spTgt spid="11"/>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1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1000"/>
                                        <p:tgtEl>
                                          <p:spTgt spid="12"/>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right)">
                                      <p:cBhvr>
                                        <p:cTn id="53" dur="1000"/>
                                        <p:tgtEl>
                                          <p:spTgt spid="10"/>
                                        </p:tgtEl>
                                      </p:cBhvr>
                                    </p:animEffect>
                                  </p:childTnLst>
                                </p:cTn>
                              </p:par>
                            </p:childTnLst>
                          </p:cTn>
                        </p:par>
                        <p:par>
                          <p:cTn id="54" fill="hold">
                            <p:stCondLst>
                              <p:cond delay="2000"/>
                            </p:stCondLst>
                            <p:childTnLst>
                              <p:par>
                                <p:cTn id="55" presetID="22" presetClass="entr" presetSubtype="1"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1000"/>
                                        <p:tgtEl>
                                          <p:spTgt spid="8"/>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10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10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down)">
                                      <p:cBhvr>
                                        <p:cTn id="69" dur="1000"/>
                                        <p:tgtEl>
                                          <p:spTgt spid="2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down)">
                                      <p:cBhvr>
                                        <p:cTn id="72" dur="1000"/>
                                        <p:tgtEl>
                                          <p:spTgt spid="2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10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1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wipe(down)">
                                      <p:cBhvr>
                                        <p:cTn id="85" dur="10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left)">
                                      <p:cBhvr>
                                        <p:cTn id="90" dur="10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down)">
                                      <p:cBhvr>
                                        <p:cTn id="95" dur="10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down)">
                                      <p:cBhvr>
                                        <p:cTn id="100" dur="100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down)">
                                      <p:cBhvr>
                                        <p:cTn id="105" dur="1000"/>
                                        <p:tgtEl>
                                          <p:spTgt spid="33"/>
                                        </p:tgtEl>
                                      </p:cBhvr>
                                    </p:animEffect>
                                  </p:childTnLst>
                                </p:cTn>
                              </p:par>
                            </p:childTnLst>
                          </p:cTn>
                        </p:par>
                        <p:par>
                          <p:cTn id="106" fill="hold">
                            <p:stCondLst>
                              <p:cond delay="1000"/>
                            </p:stCondLst>
                            <p:childTnLst>
                              <p:par>
                                <p:cTn id="107" presetID="22" presetClass="entr" presetSubtype="8" fill="hold" grpId="0" nodeType="after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wipe(left)">
                                      <p:cBhvr>
                                        <p:cTn id="109" dur="1000"/>
                                        <p:tgtEl>
                                          <p:spTgt spid="32"/>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left)">
                                      <p:cBhvr>
                                        <p:cTn id="113" dur="1000"/>
                                        <p:tgtEl>
                                          <p:spTgt spid="31"/>
                                        </p:tgtEl>
                                      </p:cBhvr>
                                    </p:animEffect>
                                  </p:childTnLst>
                                </p:cTn>
                              </p:par>
                            </p:childTnLst>
                          </p:cTn>
                        </p:par>
                        <p:par>
                          <p:cTn id="114" fill="hold">
                            <p:stCondLst>
                              <p:cond delay="3000"/>
                            </p:stCondLst>
                            <p:childTnLst>
                              <p:par>
                                <p:cTn id="115" presetID="22" presetClass="entr" presetSubtype="8" fill="hold" grpId="0" nodeType="after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wipe(left)">
                                      <p:cBhvr>
                                        <p:cTn id="117" dur="1000"/>
                                        <p:tgtEl>
                                          <p:spTgt spid="4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wipe(up)">
                                      <p:cBhvr>
                                        <p:cTn id="122" dur="1000"/>
                                        <p:tgtEl>
                                          <p:spTgt spid="35"/>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up)">
                                      <p:cBhvr>
                                        <p:cTn id="125" dur="10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down)">
                                      <p:cBhvr>
                                        <p:cTn id="130" dur="10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left)">
                                      <p:cBhvr>
                                        <p:cTn id="135" dur="1000"/>
                                        <p:tgtEl>
                                          <p:spTgt spid="42"/>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wipe(left)">
                                      <p:cBhvr>
                                        <p:cTn id="140" dur="1000"/>
                                        <p:tgtEl>
                                          <p:spTgt spid="3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125"/>
                                        </p:tgtEl>
                                        <p:attrNameLst>
                                          <p:attrName>style.visibility</p:attrName>
                                        </p:attrNameLst>
                                      </p:cBhvr>
                                      <p:to>
                                        <p:strVal val="visible"/>
                                      </p:to>
                                    </p:set>
                                    <p:animEffect transition="in" filter="wipe(up)">
                                      <p:cBhvr>
                                        <p:cTn id="145" dur="1000"/>
                                        <p:tgtEl>
                                          <p:spTgt spid="125"/>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wipe(up)">
                                      <p:cBhvr>
                                        <p:cTn id="148" dur="1000"/>
                                        <p:tgtEl>
                                          <p:spTgt spid="3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2" fill="hold" grpId="0" nodeType="clickEffect">
                                  <p:stCondLst>
                                    <p:cond delay="0"/>
                                  </p:stCondLst>
                                  <p:childTnLst>
                                    <p:set>
                                      <p:cBhvr>
                                        <p:cTn id="152" dur="1" fill="hold">
                                          <p:stCondLst>
                                            <p:cond delay="0"/>
                                          </p:stCondLst>
                                        </p:cTn>
                                        <p:tgtEl>
                                          <p:spTgt spid="38"/>
                                        </p:tgtEl>
                                        <p:attrNameLst>
                                          <p:attrName>style.visibility</p:attrName>
                                        </p:attrNameLst>
                                      </p:cBhvr>
                                      <p:to>
                                        <p:strVal val="visible"/>
                                      </p:to>
                                    </p:set>
                                    <p:animEffect transition="in" filter="wipe(right)">
                                      <p:cBhvr>
                                        <p:cTn id="153" dur="1000"/>
                                        <p:tgtEl>
                                          <p:spTgt spid="3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wipe(right)">
                                      <p:cBhvr>
                                        <p:cTn id="158" dur="1000"/>
                                        <p:tgtEl>
                                          <p:spTgt spid="44"/>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wipe(down)">
                                      <p:cBhvr>
                                        <p:cTn id="163" dur="1000"/>
                                        <p:tgtEl>
                                          <p:spTgt spid="45"/>
                                        </p:tgtEl>
                                      </p:cBhvr>
                                    </p:animEffect>
                                  </p:childTnLst>
                                </p:cTn>
                              </p:par>
                            </p:childTnLst>
                          </p:cTn>
                        </p:par>
                        <p:par>
                          <p:cTn id="164" fill="hold">
                            <p:stCondLst>
                              <p:cond delay="1000"/>
                            </p:stCondLst>
                            <p:childTnLst>
                              <p:par>
                                <p:cTn id="165" presetID="22" presetClass="entr" presetSubtype="1"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wipe(up)">
                                      <p:cBhvr>
                                        <p:cTn id="167" dur="1000"/>
                                        <p:tgtEl>
                                          <p:spTgt spid="46"/>
                                        </p:tgtEl>
                                      </p:cBhvr>
                                    </p:animEffect>
                                  </p:childTnLst>
                                </p:cTn>
                              </p:par>
                            </p:childTnLst>
                          </p:cTn>
                        </p:par>
                        <p:par>
                          <p:cTn id="168" fill="hold">
                            <p:stCondLst>
                              <p:cond delay="2000"/>
                            </p:stCondLst>
                            <p:childTnLst>
                              <p:par>
                                <p:cTn id="169" presetID="22" presetClass="entr" presetSubtype="2" fill="hold" grpId="0" nodeType="afterEffect">
                                  <p:stCondLst>
                                    <p:cond delay="0"/>
                                  </p:stCondLst>
                                  <p:childTnLst>
                                    <p:set>
                                      <p:cBhvr>
                                        <p:cTn id="170" dur="1" fill="hold">
                                          <p:stCondLst>
                                            <p:cond delay="0"/>
                                          </p:stCondLst>
                                        </p:cTn>
                                        <p:tgtEl>
                                          <p:spTgt spid="40"/>
                                        </p:tgtEl>
                                        <p:attrNameLst>
                                          <p:attrName>style.visibility</p:attrName>
                                        </p:attrNameLst>
                                      </p:cBhvr>
                                      <p:to>
                                        <p:strVal val="visible"/>
                                      </p:to>
                                    </p:set>
                                    <p:animEffect transition="in" filter="wipe(right)">
                                      <p:cBhvr>
                                        <p:cTn id="171" dur="1000"/>
                                        <p:tgtEl>
                                          <p:spTgt spid="40"/>
                                        </p:tgtEl>
                                      </p:cBhvr>
                                    </p:animEffect>
                                  </p:childTnLst>
                                </p:cTn>
                              </p:par>
                            </p:childTnLst>
                          </p:cTn>
                        </p:par>
                        <p:par>
                          <p:cTn id="172" fill="hold">
                            <p:stCondLst>
                              <p:cond delay="3000"/>
                            </p:stCondLst>
                            <p:childTnLst>
                              <p:par>
                                <p:cTn id="173" presetID="22" presetClass="entr" presetSubtype="2" fill="hold" grpId="0" nodeType="after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wipe(right)">
                                      <p:cBhvr>
                                        <p:cTn id="175" dur="1000"/>
                                        <p:tgtEl>
                                          <p:spTgt spid="41"/>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grpId="0" nodeType="clickEffect">
                                  <p:stCondLst>
                                    <p:cond delay="0"/>
                                  </p:stCondLst>
                                  <p:childTnLst>
                                    <p:set>
                                      <p:cBhvr>
                                        <p:cTn id="179" dur="1" fill="hold">
                                          <p:stCondLst>
                                            <p:cond delay="0"/>
                                          </p:stCondLst>
                                        </p:cTn>
                                        <p:tgtEl>
                                          <p:spTgt spid="48"/>
                                        </p:tgtEl>
                                        <p:attrNameLst>
                                          <p:attrName>style.visibility</p:attrName>
                                        </p:attrNameLst>
                                      </p:cBhvr>
                                      <p:to>
                                        <p:strVal val="visible"/>
                                      </p:to>
                                    </p:set>
                                    <p:animEffect transition="in" filter="wipe(down)">
                                      <p:cBhvr>
                                        <p:cTn id="180" dur="1000"/>
                                        <p:tgtEl>
                                          <p:spTgt spid="4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1000"/>
                                        <p:tgtEl>
                                          <p:spTgt spid="49"/>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1" fill="hold" grpId="0" nodeType="click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up)">
                                      <p:cBhvr>
                                        <p:cTn id="190" dur="1000"/>
                                        <p:tgtEl>
                                          <p:spTgt spid="50"/>
                                        </p:tgtEl>
                                      </p:cBhvr>
                                    </p:animEffect>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115"/>
                                        </p:tgtEl>
                                        <p:attrNameLst>
                                          <p:attrName>style.visibility</p:attrName>
                                        </p:attrNameLst>
                                      </p:cBhvr>
                                      <p:to>
                                        <p:strVal val="visible"/>
                                      </p:to>
                                    </p:set>
                                    <p:animEffect transition="in" filter="fade">
                                      <p:cBhvr>
                                        <p:cTn id="195" dur="1000"/>
                                        <p:tgtEl>
                                          <p:spTgt spid="115"/>
                                        </p:tgtEl>
                                      </p:cBhvr>
                                    </p:animEffect>
                                    <p:anim calcmode="lin" valueType="num">
                                      <p:cBhvr>
                                        <p:cTn id="196" dur="1000" fill="hold"/>
                                        <p:tgtEl>
                                          <p:spTgt spid="115"/>
                                        </p:tgtEl>
                                        <p:attrNameLst>
                                          <p:attrName>ppt_x</p:attrName>
                                        </p:attrNameLst>
                                      </p:cBhvr>
                                      <p:tavLst>
                                        <p:tav tm="0">
                                          <p:val>
                                            <p:strVal val="#ppt_x"/>
                                          </p:val>
                                        </p:tav>
                                        <p:tav tm="100000">
                                          <p:val>
                                            <p:strVal val="#ppt_x"/>
                                          </p:val>
                                        </p:tav>
                                      </p:tavLst>
                                    </p:anim>
                                    <p:anim calcmode="lin" valueType="num">
                                      <p:cBhvr>
                                        <p:cTn id="197" dur="1000" fill="hold"/>
                                        <p:tgtEl>
                                          <p:spTgt spid="115"/>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116"/>
                                        </p:tgtEl>
                                        <p:attrNameLst>
                                          <p:attrName>style.visibility</p:attrName>
                                        </p:attrNameLst>
                                      </p:cBhvr>
                                      <p:to>
                                        <p:strVal val="visible"/>
                                      </p:to>
                                    </p:set>
                                    <p:animEffect transition="in" filter="fade">
                                      <p:cBhvr>
                                        <p:cTn id="200" dur="1000"/>
                                        <p:tgtEl>
                                          <p:spTgt spid="116"/>
                                        </p:tgtEl>
                                      </p:cBhvr>
                                    </p:animEffect>
                                    <p:anim calcmode="lin" valueType="num">
                                      <p:cBhvr>
                                        <p:cTn id="201" dur="1000" fill="hold"/>
                                        <p:tgtEl>
                                          <p:spTgt spid="116"/>
                                        </p:tgtEl>
                                        <p:attrNameLst>
                                          <p:attrName>ppt_x</p:attrName>
                                        </p:attrNameLst>
                                      </p:cBhvr>
                                      <p:tavLst>
                                        <p:tav tm="0">
                                          <p:val>
                                            <p:strVal val="#ppt_x"/>
                                          </p:val>
                                        </p:tav>
                                        <p:tav tm="100000">
                                          <p:val>
                                            <p:strVal val="#ppt_x"/>
                                          </p:val>
                                        </p:tav>
                                      </p:tavLst>
                                    </p:anim>
                                    <p:anim calcmode="lin" valueType="num">
                                      <p:cBhvr>
                                        <p:cTn id="202" dur="1000" fill="hold"/>
                                        <p:tgtEl>
                                          <p:spTgt spid="116"/>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117"/>
                                        </p:tgtEl>
                                        <p:attrNameLst>
                                          <p:attrName>style.visibility</p:attrName>
                                        </p:attrNameLst>
                                      </p:cBhvr>
                                      <p:to>
                                        <p:strVal val="visible"/>
                                      </p:to>
                                    </p:set>
                                    <p:animEffect transition="in" filter="fade">
                                      <p:cBhvr>
                                        <p:cTn id="205" dur="1000"/>
                                        <p:tgtEl>
                                          <p:spTgt spid="117"/>
                                        </p:tgtEl>
                                      </p:cBhvr>
                                    </p:animEffect>
                                    <p:anim calcmode="lin" valueType="num">
                                      <p:cBhvr>
                                        <p:cTn id="206" dur="1000" fill="hold"/>
                                        <p:tgtEl>
                                          <p:spTgt spid="117"/>
                                        </p:tgtEl>
                                        <p:attrNameLst>
                                          <p:attrName>ppt_x</p:attrName>
                                        </p:attrNameLst>
                                      </p:cBhvr>
                                      <p:tavLst>
                                        <p:tav tm="0">
                                          <p:val>
                                            <p:strVal val="#ppt_x"/>
                                          </p:val>
                                        </p:tav>
                                        <p:tav tm="100000">
                                          <p:val>
                                            <p:strVal val="#ppt_x"/>
                                          </p:val>
                                        </p:tav>
                                      </p:tavLst>
                                    </p:anim>
                                    <p:anim calcmode="lin" valueType="num">
                                      <p:cBhvr>
                                        <p:cTn id="207" dur="1000" fill="hold"/>
                                        <p:tgtEl>
                                          <p:spTgt spid="117"/>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fade">
                                      <p:cBhvr>
                                        <p:cTn id="210" dur="1000"/>
                                        <p:tgtEl>
                                          <p:spTgt spid="118"/>
                                        </p:tgtEl>
                                      </p:cBhvr>
                                    </p:animEffect>
                                    <p:anim calcmode="lin" valueType="num">
                                      <p:cBhvr>
                                        <p:cTn id="211" dur="1000" fill="hold"/>
                                        <p:tgtEl>
                                          <p:spTgt spid="118"/>
                                        </p:tgtEl>
                                        <p:attrNameLst>
                                          <p:attrName>ppt_x</p:attrName>
                                        </p:attrNameLst>
                                      </p:cBhvr>
                                      <p:tavLst>
                                        <p:tav tm="0">
                                          <p:val>
                                            <p:strVal val="#ppt_x"/>
                                          </p:val>
                                        </p:tav>
                                        <p:tav tm="100000">
                                          <p:val>
                                            <p:strVal val="#ppt_x"/>
                                          </p:val>
                                        </p:tav>
                                      </p:tavLst>
                                    </p:anim>
                                    <p:anim calcmode="lin" valueType="num">
                                      <p:cBhvr>
                                        <p:cTn id="21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20"/>
                                        </p:tgtEl>
                                        <p:attrNameLst>
                                          <p:attrName>style.visibility</p:attrName>
                                        </p:attrNameLst>
                                      </p:cBhvr>
                                      <p:to>
                                        <p:strVal val="visible"/>
                                      </p:to>
                                    </p:set>
                                    <p:animEffect transition="in" filter="fade">
                                      <p:cBhvr>
                                        <p:cTn id="217" dur="500"/>
                                        <p:tgtEl>
                                          <p:spTgt spid="120"/>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08"/>
                                        </p:tgtEl>
                                        <p:attrNameLst>
                                          <p:attrName>style.visibility</p:attrName>
                                        </p:attrNameLst>
                                      </p:cBhvr>
                                      <p:to>
                                        <p:strVal val="visible"/>
                                      </p:to>
                                    </p:set>
                                    <p:animEffect transition="in" filter="fade">
                                      <p:cBhvr>
                                        <p:cTn id="220" dur="500"/>
                                        <p:tgtEl>
                                          <p:spTgt spid="10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07"/>
                                        </p:tgtEl>
                                        <p:attrNameLst>
                                          <p:attrName>style.visibility</p:attrName>
                                        </p:attrNameLst>
                                      </p:cBhvr>
                                      <p:to>
                                        <p:strVal val="visible"/>
                                      </p:to>
                                    </p:set>
                                    <p:animEffect transition="in" filter="fade">
                                      <p:cBhvr>
                                        <p:cTn id="223" dur="500"/>
                                        <p:tgtEl>
                                          <p:spTgt spid="107"/>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06"/>
                                        </p:tgtEl>
                                        <p:attrNameLst>
                                          <p:attrName>style.visibility</p:attrName>
                                        </p:attrNameLst>
                                      </p:cBhvr>
                                      <p:to>
                                        <p:strVal val="visible"/>
                                      </p:to>
                                    </p:set>
                                    <p:animEffect transition="in" filter="fade">
                                      <p:cBhvr>
                                        <p:cTn id="226" dur="500"/>
                                        <p:tgtEl>
                                          <p:spTgt spid="106"/>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02"/>
                                        </p:tgtEl>
                                        <p:attrNameLst>
                                          <p:attrName>style.visibility</p:attrName>
                                        </p:attrNameLst>
                                      </p:cBhvr>
                                      <p:to>
                                        <p:strVal val="visible"/>
                                      </p:to>
                                    </p:set>
                                    <p:animEffect transition="in" filter="fade">
                                      <p:cBhvr>
                                        <p:cTn id="229" dur="500"/>
                                        <p:tgtEl>
                                          <p:spTgt spid="10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01"/>
                                        </p:tgtEl>
                                        <p:attrNameLst>
                                          <p:attrName>style.visibility</p:attrName>
                                        </p:attrNameLst>
                                      </p:cBhvr>
                                      <p:to>
                                        <p:strVal val="visible"/>
                                      </p:to>
                                    </p:set>
                                    <p:animEffect transition="in" filter="fade">
                                      <p:cBhvr>
                                        <p:cTn id="232" dur="500"/>
                                        <p:tgtEl>
                                          <p:spTgt spid="101"/>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13"/>
                                        </p:tgtEl>
                                        <p:attrNameLst>
                                          <p:attrName>style.visibility</p:attrName>
                                        </p:attrNameLst>
                                      </p:cBhvr>
                                      <p:to>
                                        <p:strVal val="visible"/>
                                      </p:to>
                                    </p:set>
                                    <p:animEffect transition="in" filter="fade">
                                      <p:cBhvr>
                                        <p:cTn id="235" dur="500"/>
                                        <p:tgtEl>
                                          <p:spTgt spid="113"/>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09"/>
                                        </p:tgtEl>
                                        <p:attrNameLst>
                                          <p:attrName>style.visibility</p:attrName>
                                        </p:attrNameLst>
                                      </p:cBhvr>
                                      <p:to>
                                        <p:strVal val="visible"/>
                                      </p:to>
                                    </p:set>
                                    <p:animEffect transition="in" filter="fade">
                                      <p:cBhvr>
                                        <p:cTn id="238" dur="500"/>
                                        <p:tgtEl>
                                          <p:spTgt spid="109"/>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fade">
                                      <p:cBhvr>
                                        <p:cTn id="241" dur="500"/>
                                        <p:tgtEl>
                                          <p:spTgt spid="110"/>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11"/>
                                        </p:tgtEl>
                                        <p:attrNameLst>
                                          <p:attrName>style.visibility</p:attrName>
                                        </p:attrNameLst>
                                      </p:cBhvr>
                                      <p:to>
                                        <p:strVal val="visible"/>
                                      </p:to>
                                    </p:set>
                                    <p:animEffect transition="in" filter="fade">
                                      <p:cBhvr>
                                        <p:cTn id="244" dur="500"/>
                                        <p:tgtEl>
                                          <p:spTgt spid="111"/>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4" fill="hold" grpId="0" nodeType="clickEffect">
                                  <p:stCondLst>
                                    <p:cond delay="0"/>
                                  </p:stCondLst>
                                  <p:childTnLst>
                                    <p:set>
                                      <p:cBhvr>
                                        <p:cTn id="248" dur="1" fill="hold">
                                          <p:stCondLst>
                                            <p:cond delay="0"/>
                                          </p:stCondLst>
                                        </p:cTn>
                                        <p:tgtEl>
                                          <p:spTgt spid="103"/>
                                        </p:tgtEl>
                                        <p:attrNameLst>
                                          <p:attrName>style.visibility</p:attrName>
                                        </p:attrNameLst>
                                      </p:cBhvr>
                                      <p:to>
                                        <p:strVal val="visible"/>
                                      </p:to>
                                    </p:set>
                                    <p:animEffect transition="in" filter="wipe(down)">
                                      <p:cBhvr>
                                        <p:cTn id="249" dur="1000"/>
                                        <p:tgtEl>
                                          <p:spTgt spid="103"/>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grpId="0" nodeType="clickEffect">
                                  <p:stCondLst>
                                    <p:cond delay="0"/>
                                  </p:stCondLst>
                                  <p:childTnLst>
                                    <p:set>
                                      <p:cBhvr>
                                        <p:cTn id="253" dur="1" fill="hold">
                                          <p:stCondLst>
                                            <p:cond delay="0"/>
                                          </p:stCondLst>
                                        </p:cTn>
                                        <p:tgtEl>
                                          <p:spTgt spid="114"/>
                                        </p:tgtEl>
                                        <p:attrNameLst>
                                          <p:attrName>style.visibility</p:attrName>
                                        </p:attrNameLst>
                                      </p:cBhvr>
                                      <p:to>
                                        <p:strVal val="visible"/>
                                      </p:to>
                                    </p:set>
                                    <p:animEffect transition="in" filter="fade">
                                      <p:cBhvr>
                                        <p:cTn id="254" dur="500"/>
                                        <p:tgtEl>
                                          <p:spTgt spid="114"/>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grpId="0" nodeType="clickEffect">
                                  <p:stCondLst>
                                    <p:cond delay="0"/>
                                  </p:stCondLst>
                                  <p:childTnLst>
                                    <p:set>
                                      <p:cBhvr>
                                        <p:cTn id="258" dur="1" fill="hold">
                                          <p:stCondLst>
                                            <p:cond delay="0"/>
                                          </p:stCondLst>
                                        </p:cTn>
                                        <p:tgtEl>
                                          <p:spTgt spid="104"/>
                                        </p:tgtEl>
                                        <p:attrNameLst>
                                          <p:attrName>style.visibility</p:attrName>
                                        </p:attrNameLst>
                                      </p:cBhvr>
                                      <p:to>
                                        <p:strVal val="visible"/>
                                      </p:to>
                                    </p:set>
                                    <p:animEffect transition="in" filter="wipe(down)">
                                      <p:cBhvr>
                                        <p:cTn id="259" dur="1000"/>
                                        <p:tgtEl>
                                          <p:spTgt spid="104"/>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105"/>
                                        </p:tgtEl>
                                        <p:attrNameLst>
                                          <p:attrName>style.visibility</p:attrName>
                                        </p:attrNameLst>
                                      </p:cBhvr>
                                      <p:to>
                                        <p:strVal val="visible"/>
                                      </p:to>
                                    </p:set>
                                    <p:animEffect transition="in" filter="wipe(up)">
                                      <p:cBhvr>
                                        <p:cTn id="264" dur="1000"/>
                                        <p:tgtEl>
                                          <p:spTgt spid="105"/>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112">
                                            <p:txEl>
                                              <p:pRg st="0" end="0"/>
                                            </p:txEl>
                                          </p:spTgt>
                                        </p:tgtEl>
                                        <p:attrNameLst>
                                          <p:attrName>style.visibility</p:attrName>
                                        </p:attrNameLst>
                                      </p:cBhvr>
                                      <p:to>
                                        <p:strVal val="visible"/>
                                      </p:to>
                                    </p:set>
                                    <p:animEffect transition="in" filter="fade">
                                      <p:cBhvr>
                                        <p:cTn id="269" dur="500"/>
                                        <p:tgtEl>
                                          <p:spTgt spid="112">
                                            <p:txEl>
                                              <p:pRg st="0" end="0"/>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119"/>
                                        </p:tgtEl>
                                        <p:attrNameLst>
                                          <p:attrName>style.visibility</p:attrName>
                                        </p:attrNameLst>
                                      </p:cBhvr>
                                      <p:to>
                                        <p:strVal val="visible"/>
                                      </p:to>
                                    </p:set>
                                    <p:animEffect transition="in" filter="fade">
                                      <p:cBhvr>
                                        <p:cTn id="274" dur="500"/>
                                        <p:tgtEl>
                                          <p:spTgt spid="119"/>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4" fill="hold" grpId="0" nodeType="clickEffect">
                                  <p:stCondLst>
                                    <p:cond delay="0"/>
                                  </p:stCondLst>
                                  <p:childTnLst>
                                    <p:set>
                                      <p:cBhvr>
                                        <p:cTn id="278" dur="1" fill="hold">
                                          <p:stCondLst>
                                            <p:cond delay="0"/>
                                          </p:stCondLst>
                                        </p:cTn>
                                        <p:tgtEl>
                                          <p:spTgt spid="27"/>
                                        </p:tgtEl>
                                        <p:attrNameLst>
                                          <p:attrName>style.visibility</p:attrName>
                                        </p:attrNameLst>
                                      </p:cBhvr>
                                      <p:to>
                                        <p:strVal val="visible"/>
                                      </p:to>
                                    </p:set>
                                    <p:animEffect transition="in" filter="wipe(down)">
                                      <p:cBhvr>
                                        <p:cTn id="279" dur="1000"/>
                                        <p:tgtEl>
                                          <p:spTgt spid="27"/>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4" fill="hold" grpId="0" nodeType="clickEffect">
                                  <p:stCondLst>
                                    <p:cond delay="0"/>
                                  </p:stCondLst>
                                  <p:childTnLst>
                                    <p:set>
                                      <p:cBhvr>
                                        <p:cTn id="283" dur="1" fill="hold">
                                          <p:stCondLst>
                                            <p:cond delay="0"/>
                                          </p:stCondLst>
                                        </p:cTn>
                                        <p:tgtEl>
                                          <p:spTgt spid="28"/>
                                        </p:tgtEl>
                                        <p:attrNameLst>
                                          <p:attrName>style.visibility</p:attrName>
                                        </p:attrNameLst>
                                      </p:cBhvr>
                                      <p:to>
                                        <p:strVal val="visible"/>
                                      </p:to>
                                    </p:set>
                                    <p:animEffect transition="in" filter="wipe(down)">
                                      <p:cBhvr>
                                        <p:cTn id="284" dur="1000"/>
                                        <p:tgtEl>
                                          <p:spTgt spid="28"/>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4" fill="hold" grpId="0" nodeType="clickEffect">
                                  <p:stCondLst>
                                    <p:cond delay="0"/>
                                  </p:stCondLst>
                                  <p:childTnLst>
                                    <p:set>
                                      <p:cBhvr>
                                        <p:cTn id="288" dur="1" fill="hold">
                                          <p:stCondLst>
                                            <p:cond delay="0"/>
                                          </p:stCondLst>
                                        </p:cTn>
                                        <p:tgtEl>
                                          <p:spTgt spid="51"/>
                                        </p:tgtEl>
                                        <p:attrNameLst>
                                          <p:attrName>style.visibility</p:attrName>
                                        </p:attrNameLst>
                                      </p:cBhvr>
                                      <p:to>
                                        <p:strVal val="visible"/>
                                      </p:to>
                                    </p:set>
                                    <p:animEffect transition="in" filter="wipe(down)">
                                      <p:cBhvr>
                                        <p:cTn id="289" dur="1000"/>
                                        <p:tgtEl>
                                          <p:spTgt spid="51"/>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52"/>
                                        </p:tgtEl>
                                        <p:attrNameLst>
                                          <p:attrName>style.visibility</p:attrName>
                                        </p:attrNameLst>
                                      </p:cBhvr>
                                      <p:to>
                                        <p:strVal val="visible"/>
                                      </p:to>
                                    </p:set>
                                    <p:animEffect transition="in" filter="wipe(down)">
                                      <p:cBhvr>
                                        <p:cTn id="292" dur="1000"/>
                                        <p:tgtEl>
                                          <p:spTgt spid="52"/>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4" fill="hold" grpId="0" nodeType="clickEffect">
                                  <p:stCondLst>
                                    <p:cond delay="0"/>
                                  </p:stCondLst>
                                  <p:childTnLst>
                                    <p:set>
                                      <p:cBhvr>
                                        <p:cTn id="296" dur="1" fill="hold">
                                          <p:stCondLst>
                                            <p:cond delay="0"/>
                                          </p:stCondLst>
                                        </p:cTn>
                                        <p:tgtEl>
                                          <p:spTgt spid="55"/>
                                        </p:tgtEl>
                                        <p:attrNameLst>
                                          <p:attrName>style.visibility</p:attrName>
                                        </p:attrNameLst>
                                      </p:cBhvr>
                                      <p:to>
                                        <p:strVal val="visible"/>
                                      </p:to>
                                    </p:set>
                                    <p:animEffect transition="in" filter="wipe(down)">
                                      <p:cBhvr>
                                        <p:cTn id="297" dur="1000"/>
                                        <p:tgtEl>
                                          <p:spTgt spid="55"/>
                                        </p:tgtEl>
                                      </p:cBhvr>
                                    </p:animEffect>
                                  </p:childTnLst>
                                </p:cTn>
                              </p:par>
                              <p:par>
                                <p:cTn id="298" presetID="22" presetClass="entr" presetSubtype="4" fill="hold" grpId="0" nodeType="withEffect">
                                  <p:stCondLst>
                                    <p:cond delay="0"/>
                                  </p:stCondLst>
                                  <p:childTnLst>
                                    <p:set>
                                      <p:cBhvr>
                                        <p:cTn id="299" dur="1" fill="hold">
                                          <p:stCondLst>
                                            <p:cond delay="0"/>
                                          </p:stCondLst>
                                        </p:cTn>
                                        <p:tgtEl>
                                          <p:spTgt spid="56"/>
                                        </p:tgtEl>
                                        <p:attrNameLst>
                                          <p:attrName>style.visibility</p:attrName>
                                        </p:attrNameLst>
                                      </p:cBhvr>
                                      <p:to>
                                        <p:strVal val="visible"/>
                                      </p:to>
                                    </p:set>
                                    <p:animEffect transition="in" filter="wipe(down)">
                                      <p:cBhvr>
                                        <p:cTn id="300" dur="1000"/>
                                        <p:tgtEl>
                                          <p:spTgt spid="56"/>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4" fill="hold" grpId="0" nodeType="clickEffect">
                                  <p:stCondLst>
                                    <p:cond delay="0"/>
                                  </p:stCondLst>
                                  <p:childTnLst>
                                    <p:set>
                                      <p:cBhvr>
                                        <p:cTn id="304" dur="1" fill="hold">
                                          <p:stCondLst>
                                            <p:cond delay="0"/>
                                          </p:stCondLst>
                                        </p:cTn>
                                        <p:tgtEl>
                                          <p:spTgt spid="53"/>
                                        </p:tgtEl>
                                        <p:attrNameLst>
                                          <p:attrName>style.visibility</p:attrName>
                                        </p:attrNameLst>
                                      </p:cBhvr>
                                      <p:to>
                                        <p:strVal val="visible"/>
                                      </p:to>
                                    </p:set>
                                    <p:animEffect transition="in" filter="wipe(down)">
                                      <p:cBhvr>
                                        <p:cTn id="305" dur="1000"/>
                                        <p:tgtEl>
                                          <p:spTgt spid="53"/>
                                        </p:tgtEl>
                                      </p:cBhvr>
                                    </p:animEffect>
                                  </p:childTnLst>
                                </p:cTn>
                              </p:par>
                              <p:par>
                                <p:cTn id="306" presetID="22" presetClass="entr" presetSubtype="4" fill="hold" grpId="0" nodeType="withEffect">
                                  <p:stCondLst>
                                    <p:cond delay="0"/>
                                  </p:stCondLst>
                                  <p:childTnLst>
                                    <p:set>
                                      <p:cBhvr>
                                        <p:cTn id="307" dur="1" fill="hold">
                                          <p:stCondLst>
                                            <p:cond delay="0"/>
                                          </p:stCondLst>
                                        </p:cTn>
                                        <p:tgtEl>
                                          <p:spTgt spid="54"/>
                                        </p:tgtEl>
                                        <p:attrNameLst>
                                          <p:attrName>style.visibility</p:attrName>
                                        </p:attrNameLst>
                                      </p:cBhvr>
                                      <p:to>
                                        <p:strVal val="visible"/>
                                      </p:to>
                                    </p:set>
                                    <p:animEffect transition="in" filter="wipe(down)">
                                      <p:cBhvr>
                                        <p:cTn id="308" dur="1000"/>
                                        <p:tgtEl>
                                          <p:spTgt spid="54"/>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4" fill="hold" grpId="0" nodeType="clickEffect">
                                  <p:stCondLst>
                                    <p:cond delay="0"/>
                                  </p:stCondLst>
                                  <p:childTnLst>
                                    <p:set>
                                      <p:cBhvr>
                                        <p:cTn id="312" dur="1" fill="hold">
                                          <p:stCondLst>
                                            <p:cond delay="0"/>
                                          </p:stCondLst>
                                        </p:cTn>
                                        <p:tgtEl>
                                          <p:spTgt spid="60"/>
                                        </p:tgtEl>
                                        <p:attrNameLst>
                                          <p:attrName>style.visibility</p:attrName>
                                        </p:attrNameLst>
                                      </p:cBhvr>
                                      <p:to>
                                        <p:strVal val="visible"/>
                                      </p:to>
                                    </p:set>
                                    <p:animEffect transition="in" filter="wipe(down)">
                                      <p:cBhvr>
                                        <p:cTn id="313" dur="1000"/>
                                        <p:tgtEl>
                                          <p:spTgt spid="60"/>
                                        </p:tgtEl>
                                      </p:cBhvr>
                                    </p:animEffect>
                                  </p:childTnLst>
                                </p:cTn>
                              </p:par>
                            </p:childTnLst>
                          </p:cTn>
                        </p:par>
                        <p:par>
                          <p:cTn id="314" fill="hold">
                            <p:stCondLst>
                              <p:cond delay="1000"/>
                            </p:stCondLst>
                            <p:childTnLst>
                              <p:par>
                                <p:cTn id="315" presetID="22" presetClass="entr" presetSubtype="8" fill="hold" grpId="0" nodeType="afterEffect">
                                  <p:stCondLst>
                                    <p:cond delay="0"/>
                                  </p:stCondLst>
                                  <p:childTnLst>
                                    <p:set>
                                      <p:cBhvr>
                                        <p:cTn id="316" dur="1" fill="hold">
                                          <p:stCondLst>
                                            <p:cond delay="0"/>
                                          </p:stCondLst>
                                        </p:cTn>
                                        <p:tgtEl>
                                          <p:spTgt spid="57"/>
                                        </p:tgtEl>
                                        <p:attrNameLst>
                                          <p:attrName>style.visibility</p:attrName>
                                        </p:attrNameLst>
                                      </p:cBhvr>
                                      <p:to>
                                        <p:strVal val="visible"/>
                                      </p:to>
                                    </p:set>
                                    <p:animEffect transition="in" filter="wipe(left)">
                                      <p:cBhvr>
                                        <p:cTn id="317" dur="1000"/>
                                        <p:tgtEl>
                                          <p:spTgt spid="57"/>
                                        </p:tgtEl>
                                      </p:cBhvr>
                                    </p:animEffect>
                                  </p:childTnLst>
                                </p:cTn>
                              </p:par>
                            </p:childTnLst>
                          </p:cTn>
                        </p:par>
                        <p:par>
                          <p:cTn id="318" fill="hold">
                            <p:stCondLst>
                              <p:cond delay="2000"/>
                            </p:stCondLst>
                            <p:childTnLst>
                              <p:par>
                                <p:cTn id="319" presetID="22" presetClass="entr" presetSubtype="8" fill="hold" grpId="0" nodeType="afterEffect">
                                  <p:stCondLst>
                                    <p:cond delay="0"/>
                                  </p:stCondLst>
                                  <p:childTnLst>
                                    <p:set>
                                      <p:cBhvr>
                                        <p:cTn id="320" dur="1" fill="hold">
                                          <p:stCondLst>
                                            <p:cond delay="0"/>
                                          </p:stCondLst>
                                        </p:cTn>
                                        <p:tgtEl>
                                          <p:spTgt spid="58"/>
                                        </p:tgtEl>
                                        <p:attrNameLst>
                                          <p:attrName>style.visibility</p:attrName>
                                        </p:attrNameLst>
                                      </p:cBhvr>
                                      <p:to>
                                        <p:strVal val="visible"/>
                                      </p:to>
                                    </p:set>
                                    <p:animEffect transition="in" filter="wipe(left)">
                                      <p:cBhvr>
                                        <p:cTn id="321" dur="1000"/>
                                        <p:tgtEl>
                                          <p:spTgt spid="58"/>
                                        </p:tgtEl>
                                      </p:cBhvr>
                                    </p:animEffect>
                                  </p:childTnLst>
                                </p:cTn>
                              </p:par>
                            </p:childTnLst>
                          </p:cTn>
                        </p:par>
                        <p:par>
                          <p:cTn id="322" fill="hold">
                            <p:stCondLst>
                              <p:cond delay="3000"/>
                            </p:stCondLst>
                            <p:childTnLst>
                              <p:par>
                                <p:cTn id="323" presetID="22" presetClass="entr" presetSubtype="1" fill="hold" grpId="0" nodeType="afterEffect">
                                  <p:stCondLst>
                                    <p:cond delay="0"/>
                                  </p:stCondLst>
                                  <p:childTnLst>
                                    <p:set>
                                      <p:cBhvr>
                                        <p:cTn id="324" dur="1" fill="hold">
                                          <p:stCondLst>
                                            <p:cond delay="0"/>
                                          </p:stCondLst>
                                        </p:cTn>
                                        <p:tgtEl>
                                          <p:spTgt spid="59"/>
                                        </p:tgtEl>
                                        <p:attrNameLst>
                                          <p:attrName>style.visibility</p:attrName>
                                        </p:attrNameLst>
                                      </p:cBhvr>
                                      <p:to>
                                        <p:strVal val="visible"/>
                                      </p:to>
                                    </p:set>
                                    <p:animEffect transition="in" filter="wipe(up)">
                                      <p:cBhvr>
                                        <p:cTn id="325" dur="1000"/>
                                        <p:tgtEl>
                                          <p:spTgt spid="59"/>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1" fill="hold" grpId="0" nodeType="clickEffect">
                                  <p:stCondLst>
                                    <p:cond delay="0"/>
                                  </p:stCondLst>
                                  <p:childTnLst>
                                    <p:set>
                                      <p:cBhvr>
                                        <p:cTn id="329" dur="1" fill="hold">
                                          <p:stCondLst>
                                            <p:cond delay="0"/>
                                          </p:stCondLst>
                                        </p:cTn>
                                        <p:tgtEl>
                                          <p:spTgt spid="61"/>
                                        </p:tgtEl>
                                        <p:attrNameLst>
                                          <p:attrName>style.visibility</p:attrName>
                                        </p:attrNameLst>
                                      </p:cBhvr>
                                      <p:to>
                                        <p:strVal val="visible"/>
                                      </p:to>
                                    </p:set>
                                    <p:animEffect transition="in" filter="wipe(up)">
                                      <p:cBhvr>
                                        <p:cTn id="330" dur="1000"/>
                                        <p:tgtEl>
                                          <p:spTgt spid="61"/>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62"/>
                                        </p:tgtEl>
                                        <p:attrNameLst>
                                          <p:attrName>style.visibility</p:attrName>
                                        </p:attrNameLst>
                                      </p:cBhvr>
                                      <p:to>
                                        <p:strVal val="visible"/>
                                      </p:to>
                                    </p:set>
                                    <p:animEffect transition="in" filter="wipe(left)">
                                      <p:cBhvr>
                                        <p:cTn id="335" dur="1000"/>
                                        <p:tgtEl>
                                          <p:spTgt spid="62"/>
                                        </p:tgtEl>
                                      </p:cBhvr>
                                    </p:animEffect>
                                  </p:childTnLst>
                                </p:cTn>
                              </p:par>
                            </p:childTnLst>
                          </p:cTn>
                        </p:par>
                      </p:childTnLst>
                    </p:cTn>
                  </p:par>
                  <p:par>
                    <p:cTn id="336" fill="hold">
                      <p:stCondLst>
                        <p:cond delay="indefinite"/>
                      </p:stCondLst>
                      <p:childTnLst>
                        <p:par>
                          <p:cTn id="337" fill="hold">
                            <p:stCondLst>
                              <p:cond delay="0"/>
                            </p:stCondLst>
                            <p:childTnLst>
                              <p:par>
                                <p:cTn id="338" presetID="21" presetClass="entr" presetSubtype="1" fill="hold" grpId="0" nodeType="clickEffect">
                                  <p:stCondLst>
                                    <p:cond delay="0"/>
                                  </p:stCondLst>
                                  <p:childTnLst>
                                    <p:set>
                                      <p:cBhvr>
                                        <p:cTn id="339" dur="1" fill="hold">
                                          <p:stCondLst>
                                            <p:cond delay="0"/>
                                          </p:stCondLst>
                                        </p:cTn>
                                        <p:tgtEl>
                                          <p:spTgt spid="63"/>
                                        </p:tgtEl>
                                        <p:attrNameLst>
                                          <p:attrName>style.visibility</p:attrName>
                                        </p:attrNameLst>
                                      </p:cBhvr>
                                      <p:to>
                                        <p:strVal val="visible"/>
                                      </p:to>
                                    </p:set>
                                    <p:animEffect transition="in" filter="wheel(1)">
                                      <p:cBhvr>
                                        <p:cTn id="340" dur="2000"/>
                                        <p:tgtEl>
                                          <p:spTgt spid="63"/>
                                        </p:tgtEl>
                                      </p:cBhvr>
                                    </p:animEffect>
                                  </p:childTnLst>
                                </p:cTn>
                              </p:par>
                            </p:childTnLst>
                          </p:cTn>
                        </p:par>
                        <p:par>
                          <p:cTn id="341" fill="hold">
                            <p:stCondLst>
                              <p:cond delay="2000"/>
                            </p:stCondLst>
                            <p:childTnLst>
                              <p:par>
                                <p:cTn id="342" presetID="21" presetClass="entr" presetSubtype="1" fill="hold" grpId="0" nodeType="after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wheel(1)">
                                      <p:cBhvr>
                                        <p:cTn id="344" dur="2000"/>
                                        <p:tgtEl>
                                          <p:spTgt spid="68"/>
                                        </p:tgtEl>
                                      </p:cBhvr>
                                    </p:animEffect>
                                  </p:childTnLst>
                                </p:cTn>
                              </p:par>
                            </p:childTnLst>
                          </p:cTn>
                        </p:par>
                        <p:par>
                          <p:cTn id="345" fill="hold">
                            <p:stCondLst>
                              <p:cond delay="4000"/>
                            </p:stCondLst>
                            <p:childTnLst>
                              <p:par>
                                <p:cTn id="346" presetID="21" presetClass="entr" presetSubtype="1" fill="hold" grpId="0" nodeType="afterEffect">
                                  <p:stCondLst>
                                    <p:cond delay="0"/>
                                  </p:stCondLst>
                                  <p:childTnLst>
                                    <p:set>
                                      <p:cBhvr>
                                        <p:cTn id="347" dur="1" fill="hold">
                                          <p:stCondLst>
                                            <p:cond delay="0"/>
                                          </p:stCondLst>
                                        </p:cTn>
                                        <p:tgtEl>
                                          <p:spTgt spid="70"/>
                                        </p:tgtEl>
                                        <p:attrNameLst>
                                          <p:attrName>style.visibility</p:attrName>
                                        </p:attrNameLst>
                                      </p:cBhvr>
                                      <p:to>
                                        <p:strVal val="visible"/>
                                      </p:to>
                                    </p:set>
                                    <p:animEffect transition="in" filter="wheel(1)">
                                      <p:cBhvr>
                                        <p:cTn id="348" dur="2000"/>
                                        <p:tgtEl>
                                          <p:spTgt spid="70"/>
                                        </p:tgtEl>
                                      </p:cBhvr>
                                    </p:animEffect>
                                  </p:childTnLst>
                                </p:cTn>
                              </p:par>
                            </p:childTnLst>
                          </p:cTn>
                        </p:par>
                        <p:par>
                          <p:cTn id="349" fill="hold">
                            <p:stCondLst>
                              <p:cond delay="6000"/>
                            </p:stCondLst>
                            <p:childTnLst>
                              <p:par>
                                <p:cTn id="350" presetID="21" presetClass="entr" presetSubtype="1" fill="hold" grpId="0" nodeType="afterEffect">
                                  <p:stCondLst>
                                    <p:cond delay="0"/>
                                  </p:stCondLst>
                                  <p:childTnLst>
                                    <p:set>
                                      <p:cBhvr>
                                        <p:cTn id="351" dur="1" fill="hold">
                                          <p:stCondLst>
                                            <p:cond delay="0"/>
                                          </p:stCondLst>
                                        </p:cTn>
                                        <p:tgtEl>
                                          <p:spTgt spid="69"/>
                                        </p:tgtEl>
                                        <p:attrNameLst>
                                          <p:attrName>style.visibility</p:attrName>
                                        </p:attrNameLst>
                                      </p:cBhvr>
                                      <p:to>
                                        <p:strVal val="visible"/>
                                      </p:to>
                                    </p:set>
                                    <p:animEffect transition="in" filter="wheel(1)">
                                      <p:cBhvr>
                                        <p:cTn id="352" dur="2000"/>
                                        <p:tgtEl>
                                          <p:spTgt spid="69"/>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1" fill="hold" grpId="0" nodeType="clickEffect">
                                  <p:stCondLst>
                                    <p:cond delay="0"/>
                                  </p:stCondLst>
                                  <p:childTnLst>
                                    <p:set>
                                      <p:cBhvr>
                                        <p:cTn id="356" dur="1" fill="hold">
                                          <p:stCondLst>
                                            <p:cond delay="0"/>
                                          </p:stCondLst>
                                        </p:cTn>
                                        <p:tgtEl>
                                          <p:spTgt spid="64"/>
                                        </p:tgtEl>
                                        <p:attrNameLst>
                                          <p:attrName>style.visibility</p:attrName>
                                        </p:attrNameLst>
                                      </p:cBhvr>
                                      <p:to>
                                        <p:strVal val="visible"/>
                                      </p:to>
                                    </p:set>
                                    <p:animEffect transition="in" filter="wipe(up)">
                                      <p:cBhvr>
                                        <p:cTn id="357" dur="1000"/>
                                        <p:tgtEl>
                                          <p:spTgt spid="64"/>
                                        </p:tgtEl>
                                      </p:cBhvr>
                                    </p:animEffect>
                                  </p:childTnLst>
                                </p:cTn>
                              </p:par>
                              <p:par>
                                <p:cTn id="358" presetID="22" presetClass="entr" presetSubtype="1" fill="hold" grpId="0" nodeType="withEffect">
                                  <p:stCondLst>
                                    <p:cond delay="0"/>
                                  </p:stCondLst>
                                  <p:childTnLst>
                                    <p:set>
                                      <p:cBhvr>
                                        <p:cTn id="359" dur="1" fill="hold">
                                          <p:stCondLst>
                                            <p:cond delay="0"/>
                                          </p:stCondLst>
                                        </p:cTn>
                                        <p:tgtEl>
                                          <p:spTgt spid="65"/>
                                        </p:tgtEl>
                                        <p:attrNameLst>
                                          <p:attrName>style.visibility</p:attrName>
                                        </p:attrNameLst>
                                      </p:cBhvr>
                                      <p:to>
                                        <p:strVal val="visible"/>
                                      </p:to>
                                    </p:set>
                                    <p:animEffect transition="in" filter="wipe(up)">
                                      <p:cBhvr>
                                        <p:cTn id="360" dur="1000"/>
                                        <p:tgtEl>
                                          <p:spTgt spid="65"/>
                                        </p:tgtEl>
                                      </p:cBhvr>
                                    </p:animEffect>
                                  </p:childTnLst>
                                </p:cTn>
                              </p:par>
                              <p:par>
                                <p:cTn id="361" presetID="22" presetClass="entr" presetSubtype="1" fill="hold" grpId="0" nodeType="withEffect">
                                  <p:stCondLst>
                                    <p:cond delay="0"/>
                                  </p:stCondLst>
                                  <p:childTnLst>
                                    <p:set>
                                      <p:cBhvr>
                                        <p:cTn id="362" dur="1" fill="hold">
                                          <p:stCondLst>
                                            <p:cond delay="0"/>
                                          </p:stCondLst>
                                        </p:cTn>
                                        <p:tgtEl>
                                          <p:spTgt spid="66"/>
                                        </p:tgtEl>
                                        <p:attrNameLst>
                                          <p:attrName>style.visibility</p:attrName>
                                        </p:attrNameLst>
                                      </p:cBhvr>
                                      <p:to>
                                        <p:strVal val="visible"/>
                                      </p:to>
                                    </p:set>
                                    <p:animEffect transition="in" filter="wipe(up)">
                                      <p:cBhvr>
                                        <p:cTn id="363" dur="1000"/>
                                        <p:tgtEl>
                                          <p:spTgt spid="66"/>
                                        </p:tgtEl>
                                      </p:cBhvr>
                                    </p:animEffect>
                                  </p:childTnLst>
                                </p:cTn>
                              </p:par>
                              <p:par>
                                <p:cTn id="364" presetID="22" presetClass="entr" presetSubtype="1" fill="hold" grpId="0" nodeType="withEffect">
                                  <p:stCondLst>
                                    <p:cond delay="0"/>
                                  </p:stCondLst>
                                  <p:childTnLst>
                                    <p:set>
                                      <p:cBhvr>
                                        <p:cTn id="365" dur="1" fill="hold">
                                          <p:stCondLst>
                                            <p:cond delay="0"/>
                                          </p:stCondLst>
                                        </p:cTn>
                                        <p:tgtEl>
                                          <p:spTgt spid="67"/>
                                        </p:tgtEl>
                                        <p:attrNameLst>
                                          <p:attrName>style.visibility</p:attrName>
                                        </p:attrNameLst>
                                      </p:cBhvr>
                                      <p:to>
                                        <p:strVal val="visible"/>
                                      </p:to>
                                    </p:set>
                                    <p:animEffect transition="in" filter="wipe(up)">
                                      <p:cBhvr>
                                        <p:cTn id="366" dur="1000"/>
                                        <p:tgtEl>
                                          <p:spTgt spid="67"/>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82"/>
                                        </p:tgtEl>
                                        <p:attrNameLst>
                                          <p:attrName>style.visibility</p:attrName>
                                        </p:attrNameLst>
                                      </p:cBhvr>
                                      <p:to>
                                        <p:strVal val="visible"/>
                                      </p:to>
                                    </p:set>
                                    <p:animEffect transition="in" filter="wipe(left)">
                                      <p:cBhvr>
                                        <p:cTn id="371" dur="1000"/>
                                        <p:tgtEl>
                                          <p:spTgt spid="82"/>
                                        </p:tgtEl>
                                      </p:cBhvr>
                                    </p:animEffect>
                                  </p:childTnLst>
                                </p:cTn>
                              </p:par>
                            </p:childTnLst>
                          </p:cTn>
                        </p:par>
                        <p:par>
                          <p:cTn id="372" fill="hold">
                            <p:stCondLst>
                              <p:cond delay="1000"/>
                            </p:stCondLst>
                            <p:childTnLst>
                              <p:par>
                                <p:cTn id="373" presetID="22" presetClass="entr" presetSubtype="8" fill="hold" grpId="0" nodeType="afterEffect">
                                  <p:stCondLst>
                                    <p:cond delay="0"/>
                                  </p:stCondLst>
                                  <p:childTnLst>
                                    <p:set>
                                      <p:cBhvr>
                                        <p:cTn id="374" dur="1" fill="hold">
                                          <p:stCondLst>
                                            <p:cond delay="0"/>
                                          </p:stCondLst>
                                        </p:cTn>
                                        <p:tgtEl>
                                          <p:spTgt spid="83"/>
                                        </p:tgtEl>
                                        <p:attrNameLst>
                                          <p:attrName>style.visibility</p:attrName>
                                        </p:attrNameLst>
                                      </p:cBhvr>
                                      <p:to>
                                        <p:strVal val="visible"/>
                                      </p:to>
                                    </p:set>
                                    <p:animEffect transition="in" filter="wipe(left)">
                                      <p:cBhvr>
                                        <p:cTn id="375" dur="1000"/>
                                        <p:tgtEl>
                                          <p:spTgt spid="83"/>
                                        </p:tgtEl>
                                      </p:cBhvr>
                                    </p:animEffect>
                                  </p:childTnLst>
                                </p:cTn>
                              </p:par>
                            </p:childTnLst>
                          </p:cTn>
                        </p:par>
                        <p:par>
                          <p:cTn id="376" fill="hold">
                            <p:stCondLst>
                              <p:cond delay="2000"/>
                            </p:stCondLst>
                            <p:childTnLst>
                              <p:par>
                                <p:cTn id="377" presetID="22" presetClass="entr" presetSubtype="8" fill="hold" grpId="0" nodeType="afterEffect">
                                  <p:stCondLst>
                                    <p:cond delay="0"/>
                                  </p:stCondLst>
                                  <p:childTnLst>
                                    <p:set>
                                      <p:cBhvr>
                                        <p:cTn id="378" dur="1" fill="hold">
                                          <p:stCondLst>
                                            <p:cond delay="0"/>
                                          </p:stCondLst>
                                        </p:cTn>
                                        <p:tgtEl>
                                          <p:spTgt spid="84"/>
                                        </p:tgtEl>
                                        <p:attrNameLst>
                                          <p:attrName>style.visibility</p:attrName>
                                        </p:attrNameLst>
                                      </p:cBhvr>
                                      <p:to>
                                        <p:strVal val="visible"/>
                                      </p:to>
                                    </p:set>
                                    <p:animEffect transition="in" filter="wipe(left)">
                                      <p:cBhvr>
                                        <p:cTn id="379" dur="1000"/>
                                        <p:tgtEl>
                                          <p:spTgt spid="84"/>
                                        </p:tgtEl>
                                      </p:cBhvr>
                                    </p:animEffect>
                                  </p:childTnLst>
                                </p:cTn>
                              </p:par>
                            </p:childTnLst>
                          </p:cTn>
                        </p:par>
                        <p:par>
                          <p:cTn id="380" fill="hold">
                            <p:stCondLst>
                              <p:cond delay="3000"/>
                            </p:stCondLst>
                            <p:childTnLst>
                              <p:par>
                                <p:cTn id="381" presetID="22" presetClass="entr" presetSubtype="8" fill="hold" grpId="0" nodeType="afterEffect">
                                  <p:stCondLst>
                                    <p:cond delay="0"/>
                                  </p:stCondLst>
                                  <p:childTnLst>
                                    <p:set>
                                      <p:cBhvr>
                                        <p:cTn id="382" dur="1" fill="hold">
                                          <p:stCondLst>
                                            <p:cond delay="0"/>
                                          </p:stCondLst>
                                        </p:cTn>
                                        <p:tgtEl>
                                          <p:spTgt spid="85"/>
                                        </p:tgtEl>
                                        <p:attrNameLst>
                                          <p:attrName>style.visibility</p:attrName>
                                        </p:attrNameLst>
                                      </p:cBhvr>
                                      <p:to>
                                        <p:strVal val="visible"/>
                                      </p:to>
                                    </p:set>
                                    <p:animEffect transition="in" filter="wipe(left)">
                                      <p:cBhvr>
                                        <p:cTn id="383" dur="1000"/>
                                        <p:tgtEl>
                                          <p:spTgt spid="85"/>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71"/>
                                        </p:tgtEl>
                                        <p:attrNameLst>
                                          <p:attrName>style.visibility</p:attrName>
                                        </p:attrNameLst>
                                      </p:cBhvr>
                                      <p:to>
                                        <p:strVal val="visible"/>
                                      </p:to>
                                    </p:set>
                                    <p:animEffect transition="in" filter="wipe(left)">
                                      <p:cBhvr>
                                        <p:cTn id="388" dur="1000"/>
                                        <p:tgtEl>
                                          <p:spTgt spid="71"/>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4" fill="hold" grpId="0" nodeType="clickEffect">
                                  <p:stCondLst>
                                    <p:cond delay="0"/>
                                  </p:stCondLst>
                                  <p:childTnLst>
                                    <p:set>
                                      <p:cBhvr>
                                        <p:cTn id="392" dur="1" fill="hold">
                                          <p:stCondLst>
                                            <p:cond delay="0"/>
                                          </p:stCondLst>
                                        </p:cTn>
                                        <p:tgtEl>
                                          <p:spTgt spid="73"/>
                                        </p:tgtEl>
                                        <p:attrNameLst>
                                          <p:attrName>style.visibility</p:attrName>
                                        </p:attrNameLst>
                                      </p:cBhvr>
                                      <p:to>
                                        <p:strVal val="visible"/>
                                      </p:to>
                                    </p:set>
                                    <p:animEffect transition="in" filter="wipe(down)">
                                      <p:cBhvr>
                                        <p:cTn id="393" dur="1000"/>
                                        <p:tgtEl>
                                          <p:spTgt spid="73"/>
                                        </p:tgtEl>
                                      </p:cBhvr>
                                    </p:animEffect>
                                  </p:childTnLst>
                                </p:cTn>
                              </p:par>
                            </p:childTnLst>
                          </p:cTn>
                        </p:par>
                        <p:par>
                          <p:cTn id="394" fill="hold">
                            <p:stCondLst>
                              <p:cond delay="1000"/>
                            </p:stCondLst>
                            <p:childTnLst>
                              <p:par>
                                <p:cTn id="395" presetID="22" presetClass="entr" presetSubtype="4" fill="hold" grpId="0" nodeType="afterEffect">
                                  <p:stCondLst>
                                    <p:cond delay="0"/>
                                  </p:stCondLst>
                                  <p:childTnLst>
                                    <p:set>
                                      <p:cBhvr>
                                        <p:cTn id="396" dur="1" fill="hold">
                                          <p:stCondLst>
                                            <p:cond delay="0"/>
                                          </p:stCondLst>
                                        </p:cTn>
                                        <p:tgtEl>
                                          <p:spTgt spid="74"/>
                                        </p:tgtEl>
                                        <p:attrNameLst>
                                          <p:attrName>style.visibility</p:attrName>
                                        </p:attrNameLst>
                                      </p:cBhvr>
                                      <p:to>
                                        <p:strVal val="visible"/>
                                      </p:to>
                                    </p:set>
                                    <p:animEffect transition="in" filter="wipe(down)">
                                      <p:cBhvr>
                                        <p:cTn id="397" dur="1000"/>
                                        <p:tgtEl>
                                          <p:spTgt spid="74"/>
                                        </p:tgtEl>
                                      </p:cBhvr>
                                    </p:animEffect>
                                  </p:childTnLst>
                                </p:cTn>
                              </p:par>
                            </p:childTnLst>
                          </p:cTn>
                        </p:par>
                        <p:par>
                          <p:cTn id="398" fill="hold">
                            <p:stCondLst>
                              <p:cond delay="2000"/>
                            </p:stCondLst>
                            <p:childTnLst>
                              <p:par>
                                <p:cTn id="399" presetID="22" presetClass="entr" presetSubtype="4" fill="hold" grpId="0" nodeType="afterEffect">
                                  <p:stCondLst>
                                    <p:cond delay="0"/>
                                  </p:stCondLst>
                                  <p:childTnLst>
                                    <p:set>
                                      <p:cBhvr>
                                        <p:cTn id="400" dur="1" fill="hold">
                                          <p:stCondLst>
                                            <p:cond delay="0"/>
                                          </p:stCondLst>
                                        </p:cTn>
                                        <p:tgtEl>
                                          <p:spTgt spid="75"/>
                                        </p:tgtEl>
                                        <p:attrNameLst>
                                          <p:attrName>style.visibility</p:attrName>
                                        </p:attrNameLst>
                                      </p:cBhvr>
                                      <p:to>
                                        <p:strVal val="visible"/>
                                      </p:to>
                                    </p:set>
                                    <p:animEffect transition="in" filter="wipe(down)">
                                      <p:cBhvr>
                                        <p:cTn id="401" dur="1000"/>
                                        <p:tgtEl>
                                          <p:spTgt spid="75"/>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4" fill="hold" grpId="0" nodeType="clickEffect">
                                  <p:stCondLst>
                                    <p:cond delay="0"/>
                                  </p:stCondLst>
                                  <p:childTnLst>
                                    <p:set>
                                      <p:cBhvr>
                                        <p:cTn id="405" dur="1" fill="hold">
                                          <p:stCondLst>
                                            <p:cond delay="0"/>
                                          </p:stCondLst>
                                        </p:cTn>
                                        <p:tgtEl>
                                          <p:spTgt spid="72"/>
                                        </p:tgtEl>
                                        <p:attrNameLst>
                                          <p:attrName>style.visibility</p:attrName>
                                        </p:attrNameLst>
                                      </p:cBhvr>
                                      <p:to>
                                        <p:strVal val="visible"/>
                                      </p:to>
                                    </p:set>
                                    <p:animEffect transition="in" filter="wipe(down)">
                                      <p:cBhvr>
                                        <p:cTn id="406" dur="1000"/>
                                        <p:tgtEl>
                                          <p:spTgt spid="72"/>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4" fill="hold" grpId="0" nodeType="clickEffect">
                                  <p:stCondLst>
                                    <p:cond delay="0"/>
                                  </p:stCondLst>
                                  <p:childTnLst>
                                    <p:set>
                                      <p:cBhvr>
                                        <p:cTn id="410" dur="1" fill="hold">
                                          <p:stCondLst>
                                            <p:cond delay="0"/>
                                          </p:stCondLst>
                                        </p:cTn>
                                        <p:tgtEl>
                                          <p:spTgt spid="76"/>
                                        </p:tgtEl>
                                        <p:attrNameLst>
                                          <p:attrName>style.visibility</p:attrName>
                                        </p:attrNameLst>
                                      </p:cBhvr>
                                      <p:to>
                                        <p:strVal val="visible"/>
                                      </p:to>
                                    </p:set>
                                    <p:animEffect transition="in" filter="wipe(down)">
                                      <p:cBhvr>
                                        <p:cTn id="411" dur="1000"/>
                                        <p:tgtEl>
                                          <p:spTgt spid="76"/>
                                        </p:tgtEl>
                                      </p:cBhvr>
                                    </p:animEffect>
                                  </p:childTnLst>
                                </p:cTn>
                              </p:par>
                            </p:childTnLst>
                          </p:cTn>
                        </p:par>
                        <p:par>
                          <p:cTn id="412" fill="hold">
                            <p:stCondLst>
                              <p:cond delay="1000"/>
                            </p:stCondLst>
                            <p:childTnLst>
                              <p:par>
                                <p:cTn id="413" presetID="22" presetClass="entr" presetSubtype="4" fill="hold" grpId="0" nodeType="afterEffect">
                                  <p:stCondLst>
                                    <p:cond delay="0"/>
                                  </p:stCondLst>
                                  <p:childTnLst>
                                    <p:set>
                                      <p:cBhvr>
                                        <p:cTn id="414" dur="1" fill="hold">
                                          <p:stCondLst>
                                            <p:cond delay="0"/>
                                          </p:stCondLst>
                                        </p:cTn>
                                        <p:tgtEl>
                                          <p:spTgt spid="77"/>
                                        </p:tgtEl>
                                        <p:attrNameLst>
                                          <p:attrName>style.visibility</p:attrName>
                                        </p:attrNameLst>
                                      </p:cBhvr>
                                      <p:to>
                                        <p:strVal val="visible"/>
                                      </p:to>
                                    </p:set>
                                    <p:animEffect transition="in" filter="wipe(down)">
                                      <p:cBhvr>
                                        <p:cTn id="415" dur="1000"/>
                                        <p:tgtEl>
                                          <p:spTgt spid="77"/>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4" fill="hold" grpId="0" nodeType="clickEffect">
                                  <p:stCondLst>
                                    <p:cond delay="0"/>
                                  </p:stCondLst>
                                  <p:childTnLst>
                                    <p:set>
                                      <p:cBhvr>
                                        <p:cTn id="419" dur="1" fill="hold">
                                          <p:stCondLst>
                                            <p:cond delay="0"/>
                                          </p:stCondLst>
                                        </p:cTn>
                                        <p:tgtEl>
                                          <p:spTgt spid="86"/>
                                        </p:tgtEl>
                                        <p:attrNameLst>
                                          <p:attrName>style.visibility</p:attrName>
                                        </p:attrNameLst>
                                      </p:cBhvr>
                                      <p:to>
                                        <p:strVal val="visible"/>
                                      </p:to>
                                    </p:set>
                                    <p:animEffect transition="in" filter="wipe(down)">
                                      <p:cBhvr>
                                        <p:cTn id="420" dur="500"/>
                                        <p:tgtEl>
                                          <p:spTgt spid="86"/>
                                        </p:tgtEl>
                                      </p:cBhvr>
                                    </p:animEffect>
                                  </p:childTnLst>
                                </p:cTn>
                              </p:par>
                              <p:par>
                                <p:cTn id="421" presetID="22" presetClass="entr" presetSubtype="4" fill="hold" grpId="0" nodeType="withEffect">
                                  <p:stCondLst>
                                    <p:cond delay="0"/>
                                  </p:stCondLst>
                                  <p:childTnLst>
                                    <p:set>
                                      <p:cBhvr>
                                        <p:cTn id="422" dur="1" fill="hold">
                                          <p:stCondLst>
                                            <p:cond delay="0"/>
                                          </p:stCondLst>
                                        </p:cTn>
                                        <p:tgtEl>
                                          <p:spTgt spid="87"/>
                                        </p:tgtEl>
                                        <p:attrNameLst>
                                          <p:attrName>style.visibility</p:attrName>
                                        </p:attrNameLst>
                                      </p:cBhvr>
                                      <p:to>
                                        <p:strVal val="visible"/>
                                      </p:to>
                                    </p:set>
                                    <p:animEffect transition="in" filter="wipe(down)">
                                      <p:cBhvr>
                                        <p:cTn id="423" dur="500"/>
                                        <p:tgtEl>
                                          <p:spTgt spid="87"/>
                                        </p:tgtEl>
                                      </p:cBhvr>
                                    </p:animEffect>
                                  </p:childTnLst>
                                </p:cTn>
                              </p:par>
                              <p:par>
                                <p:cTn id="424" presetID="22" presetClass="entr" presetSubtype="4" fill="hold" grpId="0" nodeType="withEffect">
                                  <p:stCondLst>
                                    <p:cond delay="0"/>
                                  </p:stCondLst>
                                  <p:childTnLst>
                                    <p:set>
                                      <p:cBhvr>
                                        <p:cTn id="425" dur="1" fill="hold">
                                          <p:stCondLst>
                                            <p:cond delay="0"/>
                                          </p:stCondLst>
                                        </p:cTn>
                                        <p:tgtEl>
                                          <p:spTgt spid="88"/>
                                        </p:tgtEl>
                                        <p:attrNameLst>
                                          <p:attrName>style.visibility</p:attrName>
                                        </p:attrNameLst>
                                      </p:cBhvr>
                                      <p:to>
                                        <p:strVal val="visible"/>
                                      </p:to>
                                    </p:set>
                                    <p:animEffect transition="in" filter="wipe(down)">
                                      <p:cBhvr>
                                        <p:cTn id="426" dur="500"/>
                                        <p:tgtEl>
                                          <p:spTgt spid="88"/>
                                        </p:tgtEl>
                                      </p:cBhvr>
                                    </p:animEffect>
                                  </p:childTnLst>
                                </p:cTn>
                              </p:par>
                              <p:par>
                                <p:cTn id="427" presetID="22" presetClass="entr" presetSubtype="4" fill="hold" grpId="0" nodeType="withEffect">
                                  <p:stCondLst>
                                    <p:cond delay="0"/>
                                  </p:stCondLst>
                                  <p:childTnLst>
                                    <p:set>
                                      <p:cBhvr>
                                        <p:cTn id="428" dur="1" fill="hold">
                                          <p:stCondLst>
                                            <p:cond delay="0"/>
                                          </p:stCondLst>
                                        </p:cTn>
                                        <p:tgtEl>
                                          <p:spTgt spid="89"/>
                                        </p:tgtEl>
                                        <p:attrNameLst>
                                          <p:attrName>style.visibility</p:attrName>
                                        </p:attrNameLst>
                                      </p:cBhvr>
                                      <p:to>
                                        <p:strVal val="visible"/>
                                      </p:to>
                                    </p:set>
                                    <p:animEffect transition="in" filter="wipe(down)">
                                      <p:cBhvr>
                                        <p:cTn id="429" dur="500"/>
                                        <p:tgtEl>
                                          <p:spTgt spid="89"/>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childTnLst>
                                    <p:set>
                                      <p:cBhvr>
                                        <p:cTn id="433" dur="1" fill="hold">
                                          <p:stCondLst>
                                            <p:cond delay="0"/>
                                          </p:stCondLst>
                                        </p:cTn>
                                        <p:tgtEl>
                                          <p:spTgt spid="78"/>
                                        </p:tgtEl>
                                        <p:attrNameLst>
                                          <p:attrName>style.visibility</p:attrName>
                                        </p:attrNameLst>
                                      </p:cBhvr>
                                      <p:to>
                                        <p:strVal val="visible"/>
                                      </p:to>
                                    </p:set>
                                    <p:animEffect transition="in" filter="wipe(left)">
                                      <p:cBhvr>
                                        <p:cTn id="434"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82" grpId="0" animBg="1"/>
      <p:bldP spid="83" grpId="0" animBg="1"/>
      <p:bldP spid="84" grpId="0" animBg="1"/>
      <p:bldP spid="85" grpId="0" animBg="1"/>
      <p:bldP spid="86" grpId="0" animBg="1"/>
      <p:bldP spid="87" grpId="0" animBg="1"/>
      <p:bldP spid="88" grpId="0" animBg="1"/>
      <p:bldP spid="89" grpId="0" animBg="1"/>
      <p:bldP spid="101" grpId="0" animBg="1"/>
      <p:bldP spid="102" grpId="0" animBg="1"/>
      <p:bldP spid="103" grpId="0" animBg="1"/>
      <p:bldP spid="104" grpId="0" animBg="1"/>
      <p:bldP spid="105" grpId="0" animBg="1"/>
      <p:bldP spid="106" grpId="0" animBg="1"/>
      <p:bldP spid="107" grpId="0" animBg="1"/>
      <p:bldP spid="108" grpId="0" animBg="1"/>
      <p:bldP spid="109" grpId="0"/>
      <p:bldP spid="110" grpId="0"/>
      <p:bldP spid="111" grpId="0"/>
      <p:bldP spid="113" grpId="0"/>
      <p:bldP spid="114" grpId="0"/>
      <p:bldP spid="115" grpId="0" animBg="1"/>
      <p:bldP spid="116" grpId="0" animBg="1"/>
      <p:bldP spid="117" grpId="0" animBg="1"/>
      <p:bldP spid="118" grpId="0" animBg="1"/>
      <p:bldP spid="119" grpId="0"/>
      <p:bldP spid="1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5"/>
          <p:cNvSpPr>
            <a:spLocks noChangeShapeType="1"/>
          </p:cNvSpPr>
          <p:nvPr/>
        </p:nvSpPr>
        <p:spPr bwMode="auto">
          <a:xfrm flipV="1">
            <a:off x="3906838" y="4167188"/>
            <a:ext cx="0" cy="134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Line 6"/>
          <p:cNvSpPr>
            <a:spLocks noChangeShapeType="1"/>
          </p:cNvSpPr>
          <p:nvPr/>
        </p:nvSpPr>
        <p:spPr bwMode="auto">
          <a:xfrm flipV="1">
            <a:off x="4270375" y="4530725"/>
            <a:ext cx="0" cy="615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7"/>
          <p:cNvSpPr>
            <a:spLocks noChangeShapeType="1"/>
          </p:cNvSpPr>
          <p:nvPr/>
        </p:nvSpPr>
        <p:spPr bwMode="auto">
          <a:xfrm>
            <a:off x="3906838" y="4167188"/>
            <a:ext cx="134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
          <p:cNvSpPr>
            <a:spLocks noChangeShapeType="1"/>
          </p:cNvSpPr>
          <p:nvPr/>
        </p:nvSpPr>
        <p:spPr bwMode="auto">
          <a:xfrm>
            <a:off x="4270375" y="4530725"/>
            <a:ext cx="61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
          <p:cNvSpPr>
            <a:spLocks noChangeShapeType="1"/>
          </p:cNvSpPr>
          <p:nvPr/>
        </p:nvSpPr>
        <p:spPr bwMode="auto">
          <a:xfrm>
            <a:off x="5251450" y="4167188"/>
            <a:ext cx="0" cy="1344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
          <p:cNvSpPr>
            <a:spLocks noChangeShapeType="1"/>
          </p:cNvSpPr>
          <p:nvPr/>
        </p:nvSpPr>
        <p:spPr bwMode="auto">
          <a:xfrm>
            <a:off x="4887913" y="4530725"/>
            <a:ext cx="0" cy="615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1"/>
          <p:cNvSpPr>
            <a:spLocks noChangeShapeType="1"/>
          </p:cNvSpPr>
          <p:nvPr/>
        </p:nvSpPr>
        <p:spPr bwMode="auto">
          <a:xfrm flipH="1">
            <a:off x="3906838" y="5511800"/>
            <a:ext cx="1344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2"/>
          <p:cNvSpPr>
            <a:spLocks noChangeShapeType="1"/>
          </p:cNvSpPr>
          <p:nvPr/>
        </p:nvSpPr>
        <p:spPr bwMode="auto">
          <a:xfrm flipH="1">
            <a:off x="4270375" y="5146675"/>
            <a:ext cx="61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3"/>
          <p:cNvSpPr>
            <a:spLocks noChangeShapeType="1"/>
          </p:cNvSpPr>
          <p:nvPr/>
        </p:nvSpPr>
        <p:spPr bwMode="auto">
          <a:xfrm flipV="1">
            <a:off x="3906838" y="4167188"/>
            <a:ext cx="1344613" cy="134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4"/>
          <p:cNvSpPr>
            <a:spLocks noChangeShapeType="1"/>
          </p:cNvSpPr>
          <p:nvPr/>
        </p:nvSpPr>
        <p:spPr bwMode="auto">
          <a:xfrm>
            <a:off x="3906838" y="4167188"/>
            <a:ext cx="1344613" cy="134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5"/>
          <p:cNvSpPr>
            <a:spLocks noChangeShapeType="1"/>
          </p:cNvSpPr>
          <p:nvPr/>
        </p:nvSpPr>
        <p:spPr bwMode="auto">
          <a:xfrm>
            <a:off x="2732088" y="3392488"/>
            <a:ext cx="3654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6"/>
          <p:cNvSpPr>
            <a:spLocks noChangeShapeType="1"/>
          </p:cNvSpPr>
          <p:nvPr/>
        </p:nvSpPr>
        <p:spPr bwMode="auto">
          <a:xfrm>
            <a:off x="4270375" y="2216150"/>
            <a:ext cx="617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7"/>
          <p:cNvSpPr>
            <a:spLocks noChangeShapeType="1"/>
          </p:cNvSpPr>
          <p:nvPr/>
        </p:nvSpPr>
        <p:spPr bwMode="auto">
          <a:xfrm flipV="1">
            <a:off x="3906838" y="3392488"/>
            <a:ext cx="0" cy="774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8"/>
          <p:cNvSpPr>
            <a:spLocks noChangeShapeType="1"/>
          </p:cNvSpPr>
          <p:nvPr/>
        </p:nvSpPr>
        <p:spPr bwMode="auto">
          <a:xfrm flipV="1">
            <a:off x="4270375" y="2216150"/>
            <a:ext cx="0" cy="2314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9"/>
          <p:cNvSpPr>
            <a:spLocks noChangeShapeType="1"/>
          </p:cNvSpPr>
          <p:nvPr/>
        </p:nvSpPr>
        <p:spPr bwMode="auto">
          <a:xfrm flipV="1">
            <a:off x="4887913" y="2216150"/>
            <a:ext cx="0" cy="2314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20"/>
          <p:cNvSpPr>
            <a:spLocks noChangeShapeType="1"/>
          </p:cNvSpPr>
          <p:nvPr/>
        </p:nvSpPr>
        <p:spPr bwMode="auto">
          <a:xfrm flipV="1">
            <a:off x="5251450" y="3392488"/>
            <a:ext cx="0" cy="774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21"/>
          <p:cNvSpPr>
            <a:spLocks noChangeShapeType="1"/>
          </p:cNvSpPr>
          <p:nvPr/>
        </p:nvSpPr>
        <p:spPr bwMode="auto">
          <a:xfrm flipV="1">
            <a:off x="4579938" y="1219200"/>
            <a:ext cx="0" cy="5091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22"/>
          <p:cNvSpPr>
            <a:spLocks noChangeShapeType="1"/>
          </p:cNvSpPr>
          <p:nvPr/>
        </p:nvSpPr>
        <p:spPr bwMode="auto">
          <a:xfrm flipV="1">
            <a:off x="3627438" y="3392488"/>
            <a:ext cx="0" cy="291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23"/>
          <p:cNvSpPr>
            <a:spLocks noChangeShapeType="1"/>
          </p:cNvSpPr>
          <p:nvPr/>
        </p:nvSpPr>
        <p:spPr bwMode="auto">
          <a:xfrm>
            <a:off x="2774950" y="4838700"/>
            <a:ext cx="3565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24"/>
          <p:cNvSpPr>
            <a:spLocks noChangeShapeType="1"/>
          </p:cNvSpPr>
          <p:nvPr/>
        </p:nvSpPr>
        <p:spPr bwMode="auto">
          <a:xfrm flipV="1">
            <a:off x="3627438" y="2006600"/>
            <a:ext cx="1384300" cy="1385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25"/>
          <p:cNvSpPr>
            <a:spLocks noChangeShapeType="1"/>
          </p:cNvSpPr>
          <p:nvPr/>
        </p:nvSpPr>
        <p:spPr bwMode="auto">
          <a:xfrm flipV="1">
            <a:off x="2935288" y="1312863"/>
            <a:ext cx="1384300" cy="1385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26"/>
          <p:cNvSpPr>
            <a:spLocks noChangeShapeType="1"/>
          </p:cNvSpPr>
          <p:nvPr/>
        </p:nvSpPr>
        <p:spPr bwMode="auto">
          <a:xfrm flipV="1">
            <a:off x="2339975" y="717550"/>
            <a:ext cx="1384300" cy="1387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27"/>
          <p:cNvSpPr>
            <a:spLocks noChangeShapeType="1"/>
          </p:cNvSpPr>
          <p:nvPr/>
        </p:nvSpPr>
        <p:spPr bwMode="auto">
          <a:xfrm flipV="1">
            <a:off x="3906838" y="1219200"/>
            <a:ext cx="673100" cy="217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28"/>
          <p:cNvSpPr>
            <a:spLocks noChangeShapeType="1"/>
          </p:cNvSpPr>
          <p:nvPr/>
        </p:nvSpPr>
        <p:spPr bwMode="auto">
          <a:xfrm flipH="1" flipV="1">
            <a:off x="4579938" y="1219200"/>
            <a:ext cx="671513" cy="217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29"/>
          <p:cNvSpPr>
            <a:spLocks noChangeShapeType="1"/>
          </p:cNvSpPr>
          <p:nvPr/>
        </p:nvSpPr>
        <p:spPr bwMode="auto">
          <a:xfrm flipH="1">
            <a:off x="4803775" y="2216150"/>
            <a:ext cx="84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30"/>
          <p:cNvSpPr>
            <a:spLocks noChangeShapeType="1"/>
          </p:cNvSpPr>
          <p:nvPr/>
        </p:nvSpPr>
        <p:spPr bwMode="auto">
          <a:xfrm flipH="1">
            <a:off x="4033838" y="2216150"/>
            <a:ext cx="769938" cy="7715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31"/>
          <p:cNvSpPr>
            <a:spLocks noChangeShapeType="1"/>
          </p:cNvSpPr>
          <p:nvPr/>
        </p:nvSpPr>
        <p:spPr bwMode="auto">
          <a:xfrm flipH="1">
            <a:off x="3906838" y="2987675"/>
            <a:ext cx="127000" cy="404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32"/>
          <p:cNvSpPr>
            <a:spLocks noChangeShapeType="1"/>
          </p:cNvSpPr>
          <p:nvPr/>
        </p:nvSpPr>
        <p:spPr bwMode="auto">
          <a:xfrm>
            <a:off x="4803775" y="2216150"/>
            <a:ext cx="0" cy="2930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33"/>
          <p:cNvSpPr>
            <a:spLocks noChangeShapeType="1"/>
          </p:cNvSpPr>
          <p:nvPr/>
        </p:nvSpPr>
        <p:spPr bwMode="auto">
          <a:xfrm>
            <a:off x="4033838" y="2987675"/>
            <a:ext cx="0" cy="2397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34"/>
          <p:cNvSpPr>
            <a:spLocks noChangeShapeType="1"/>
          </p:cNvSpPr>
          <p:nvPr/>
        </p:nvSpPr>
        <p:spPr bwMode="auto">
          <a:xfrm flipH="1">
            <a:off x="4803775" y="4530725"/>
            <a:ext cx="84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35"/>
          <p:cNvSpPr>
            <a:spLocks noChangeShapeType="1"/>
          </p:cNvSpPr>
          <p:nvPr/>
        </p:nvSpPr>
        <p:spPr bwMode="auto">
          <a:xfrm>
            <a:off x="4803775" y="4530725"/>
            <a:ext cx="0" cy="615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36"/>
          <p:cNvSpPr>
            <a:spLocks noChangeShapeType="1"/>
          </p:cNvSpPr>
          <p:nvPr/>
        </p:nvSpPr>
        <p:spPr bwMode="auto">
          <a:xfrm>
            <a:off x="4803775" y="5146675"/>
            <a:ext cx="84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37"/>
          <p:cNvSpPr>
            <a:spLocks noChangeShapeType="1"/>
          </p:cNvSpPr>
          <p:nvPr/>
        </p:nvSpPr>
        <p:spPr bwMode="auto">
          <a:xfrm flipV="1">
            <a:off x="4887913" y="4530725"/>
            <a:ext cx="0" cy="615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38"/>
          <p:cNvSpPr>
            <a:spLocks noChangeShapeType="1"/>
          </p:cNvSpPr>
          <p:nvPr/>
        </p:nvSpPr>
        <p:spPr bwMode="auto">
          <a:xfrm flipV="1">
            <a:off x="4887913" y="4167188"/>
            <a:ext cx="363538"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39"/>
          <p:cNvSpPr>
            <a:spLocks noChangeShapeType="1"/>
          </p:cNvSpPr>
          <p:nvPr/>
        </p:nvSpPr>
        <p:spPr bwMode="auto">
          <a:xfrm flipH="1" flipV="1">
            <a:off x="4887913" y="5146675"/>
            <a:ext cx="363538" cy="365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40"/>
          <p:cNvSpPr>
            <a:spLocks noChangeShapeType="1"/>
          </p:cNvSpPr>
          <p:nvPr/>
        </p:nvSpPr>
        <p:spPr bwMode="auto">
          <a:xfrm flipH="1" flipV="1">
            <a:off x="4033838" y="4291013"/>
            <a:ext cx="769938" cy="239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41"/>
          <p:cNvSpPr>
            <a:spLocks noChangeShapeType="1"/>
          </p:cNvSpPr>
          <p:nvPr/>
        </p:nvSpPr>
        <p:spPr bwMode="auto">
          <a:xfrm>
            <a:off x="4033838" y="4291013"/>
            <a:ext cx="0" cy="1093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42"/>
          <p:cNvSpPr>
            <a:spLocks noChangeShapeType="1"/>
          </p:cNvSpPr>
          <p:nvPr/>
        </p:nvSpPr>
        <p:spPr bwMode="auto">
          <a:xfrm flipV="1">
            <a:off x="4033838" y="5146675"/>
            <a:ext cx="769938" cy="238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43"/>
          <p:cNvSpPr>
            <a:spLocks noChangeShapeType="1"/>
          </p:cNvSpPr>
          <p:nvPr/>
        </p:nvSpPr>
        <p:spPr bwMode="auto">
          <a:xfrm flipV="1">
            <a:off x="3906838" y="5384800"/>
            <a:ext cx="127000" cy="1270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44"/>
          <p:cNvSpPr>
            <a:spLocks noChangeShapeType="1"/>
          </p:cNvSpPr>
          <p:nvPr/>
        </p:nvSpPr>
        <p:spPr bwMode="auto">
          <a:xfrm>
            <a:off x="3906838" y="4167188"/>
            <a:ext cx="127000" cy="123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45"/>
          <p:cNvSpPr>
            <a:spLocks noChangeShapeType="1"/>
          </p:cNvSpPr>
          <p:nvPr/>
        </p:nvSpPr>
        <p:spPr bwMode="auto">
          <a:xfrm flipH="1" flipV="1">
            <a:off x="4887913" y="2216150"/>
            <a:ext cx="363538" cy="1176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46"/>
          <p:cNvSpPr>
            <a:spLocks/>
          </p:cNvSpPr>
          <p:nvPr/>
        </p:nvSpPr>
        <p:spPr bwMode="auto">
          <a:xfrm>
            <a:off x="5251450" y="4838700"/>
            <a:ext cx="277813" cy="671513"/>
          </a:xfrm>
          <a:custGeom>
            <a:avLst/>
            <a:gdLst>
              <a:gd name="T0" fmla="*/ 0 w 350"/>
              <a:gd name="T1" fmla="*/ 847 h 847"/>
              <a:gd name="T2" fmla="*/ 46 w 350"/>
              <a:gd name="T3" fmla="*/ 798 h 847"/>
              <a:gd name="T4" fmla="*/ 89 w 350"/>
              <a:gd name="T5" fmla="*/ 747 h 847"/>
              <a:gd name="T6" fmla="*/ 129 w 350"/>
              <a:gd name="T7" fmla="*/ 694 h 847"/>
              <a:gd name="T8" fmla="*/ 167 w 350"/>
              <a:gd name="T9" fmla="*/ 637 h 847"/>
              <a:gd name="T10" fmla="*/ 200 w 350"/>
              <a:gd name="T11" fmla="*/ 580 h 847"/>
              <a:gd name="T12" fmla="*/ 232 w 350"/>
              <a:gd name="T13" fmla="*/ 520 h 847"/>
              <a:gd name="T14" fmla="*/ 259 w 350"/>
              <a:gd name="T15" fmla="*/ 459 h 847"/>
              <a:gd name="T16" fmla="*/ 283 w 350"/>
              <a:gd name="T17" fmla="*/ 396 h 847"/>
              <a:gd name="T18" fmla="*/ 303 w 350"/>
              <a:gd name="T19" fmla="*/ 332 h 847"/>
              <a:gd name="T20" fmla="*/ 320 w 350"/>
              <a:gd name="T21" fmla="*/ 267 h 847"/>
              <a:gd name="T22" fmla="*/ 333 w 350"/>
              <a:gd name="T23" fmla="*/ 202 h 847"/>
              <a:gd name="T24" fmla="*/ 343 w 350"/>
              <a:gd name="T25" fmla="*/ 135 h 847"/>
              <a:gd name="T26" fmla="*/ 349 w 350"/>
              <a:gd name="T27" fmla="*/ 68 h 847"/>
              <a:gd name="T28" fmla="*/ 350 w 350"/>
              <a:gd name="T29" fmla="*/ 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0" h="847">
                <a:moveTo>
                  <a:pt x="0" y="847"/>
                </a:moveTo>
                <a:lnTo>
                  <a:pt x="46" y="798"/>
                </a:lnTo>
                <a:lnTo>
                  <a:pt x="89" y="747"/>
                </a:lnTo>
                <a:lnTo>
                  <a:pt x="129" y="694"/>
                </a:lnTo>
                <a:lnTo>
                  <a:pt x="167" y="637"/>
                </a:lnTo>
                <a:lnTo>
                  <a:pt x="200" y="580"/>
                </a:lnTo>
                <a:lnTo>
                  <a:pt x="232" y="520"/>
                </a:lnTo>
                <a:lnTo>
                  <a:pt x="259" y="459"/>
                </a:lnTo>
                <a:lnTo>
                  <a:pt x="283" y="396"/>
                </a:lnTo>
                <a:lnTo>
                  <a:pt x="303" y="332"/>
                </a:lnTo>
                <a:lnTo>
                  <a:pt x="320" y="267"/>
                </a:lnTo>
                <a:lnTo>
                  <a:pt x="333" y="202"/>
                </a:lnTo>
                <a:lnTo>
                  <a:pt x="343" y="135"/>
                </a:lnTo>
                <a:lnTo>
                  <a:pt x="349" y="68"/>
                </a:lnTo>
                <a:lnTo>
                  <a:pt x="350"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47"/>
          <p:cNvSpPr>
            <a:spLocks noChangeShapeType="1"/>
          </p:cNvSpPr>
          <p:nvPr/>
        </p:nvSpPr>
        <p:spPr bwMode="auto">
          <a:xfrm flipV="1">
            <a:off x="5529263" y="3392488"/>
            <a:ext cx="0" cy="144621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48"/>
          <p:cNvSpPr>
            <a:spLocks noChangeShapeType="1"/>
          </p:cNvSpPr>
          <p:nvPr/>
        </p:nvSpPr>
        <p:spPr bwMode="auto">
          <a:xfrm flipH="1" flipV="1">
            <a:off x="4579938" y="1219200"/>
            <a:ext cx="949325" cy="21732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49"/>
          <p:cNvSpPr>
            <a:spLocks noChangeShapeType="1"/>
          </p:cNvSpPr>
          <p:nvPr/>
        </p:nvSpPr>
        <p:spPr bwMode="auto">
          <a:xfrm flipH="1" flipV="1">
            <a:off x="2152650" y="1103313"/>
            <a:ext cx="1881188" cy="1884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50"/>
          <p:cNvSpPr>
            <a:spLocks noChangeShapeType="1"/>
          </p:cNvSpPr>
          <p:nvPr/>
        </p:nvSpPr>
        <p:spPr bwMode="auto">
          <a:xfrm flipH="1" flipV="1">
            <a:off x="3027363" y="438150"/>
            <a:ext cx="1776413" cy="1778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51"/>
          <p:cNvSpPr>
            <a:spLocks/>
          </p:cNvSpPr>
          <p:nvPr/>
        </p:nvSpPr>
        <p:spPr bwMode="auto">
          <a:xfrm>
            <a:off x="2282825" y="1219200"/>
            <a:ext cx="200025" cy="190500"/>
          </a:xfrm>
          <a:custGeom>
            <a:avLst/>
            <a:gdLst>
              <a:gd name="T0" fmla="*/ 252 w 252"/>
              <a:gd name="T1" fmla="*/ 0 h 240"/>
              <a:gd name="T2" fmla="*/ 210 w 252"/>
              <a:gd name="T3" fmla="*/ 26 h 240"/>
              <a:gd name="T4" fmla="*/ 168 w 252"/>
              <a:gd name="T5" fmla="*/ 56 h 240"/>
              <a:gd name="T6" fmla="*/ 130 w 252"/>
              <a:gd name="T7" fmla="*/ 87 h 240"/>
              <a:gd name="T8" fmla="*/ 93 w 252"/>
              <a:gd name="T9" fmla="*/ 122 h 240"/>
              <a:gd name="T10" fmla="*/ 60 w 252"/>
              <a:gd name="T11" fmla="*/ 159 h 240"/>
              <a:gd name="T12" fmla="*/ 28 w 252"/>
              <a:gd name="T13" fmla="*/ 199 h 240"/>
              <a:gd name="T14" fmla="*/ 0 w 252"/>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40">
                <a:moveTo>
                  <a:pt x="252" y="0"/>
                </a:moveTo>
                <a:lnTo>
                  <a:pt x="210" y="26"/>
                </a:lnTo>
                <a:lnTo>
                  <a:pt x="168" y="56"/>
                </a:lnTo>
                <a:lnTo>
                  <a:pt x="130" y="87"/>
                </a:lnTo>
                <a:lnTo>
                  <a:pt x="93" y="122"/>
                </a:lnTo>
                <a:lnTo>
                  <a:pt x="60" y="159"/>
                </a:lnTo>
                <a:lnTo>
                  <a:pt x="28" y="199"/>
                </a:lnTo>
                <a:lnTo>
                  <a:pt x="0" y="24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52"/>
          <p:cNvSpPr>
            <a:spLocks/>
          </p:cNvSpPr>
          <p:nvPr/>
        </p:nvSpPr>
        <p:spPr bwMode="auto">
          <a:xfrm>
            <a:off x="3035300" y="1962150"/>
            <a:ext cx="190500" cy="200025"/>
          </a:xfrm>
          <a:custGeom>
            <a:avLst/>
            <a:gdLst>
              <a:gd name="T0" fmla="*/ 0 w 239"/>
              <a:gd name="T1" fmla="*/ 253 h 253"/>
              <a:gd name="T2" fmla="*/ 41 w 239"/>
              <a:gd name="T3" fmla="*/ 224 h 253"/>
              <a:gd name="T4" fmla="*/ 81 w 239"/>
              <a:gd name="T5" fmla="*/ 193 h 253"/>
              <a:gd name="T6" fmla="*/ 118 w 239"/>
              <a:gd name="T7" fmla="*/ 160 h 253"/>
              <a:gd name="T8" fmla="*/ 152 w 239"/>
              <a:gd name="T9" fmla="*/ 123 h 253"/>
              <a:gd name="T10" fmla="*/ 184 w 239"/>
              <a:gd name="T11" fmla="*/ 84 h 253"/>
              <a:gd name="T12" fmla="*/ 214 w 239"/>
              <a:gd name="T13" fmla="*/ 43 h 253"/>
              <a:gd name="T14" fmla="*/ 239 w 239"/>
              <a:gd name="T15" fmla="*/ 0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53">
                <a:moveTo>
                  <a:pt x="0" y="253"/>
                </a:moveTo>
                <a:lnTo>
                  <a:pt x="41" y="224"/>
                </a:lnTo>
                <a:lnTo>
                  <a:pt x="81" y="193"/>
                </a:lnTo>
                <a:lnTo>
                  <a:pt x="118" y="160"/>
                </a:lnTo>
                <a:lnTo>
                  <a:pt x="152" y="123"/>
                </a:lnTo>
                <a:lnTo>
                  <a:pt x="184" y="84"/>
                </a:lnTo>
                <a:lnTo>
                  <a:pt x="214" y="43"/>
                </a:lnTo>
                <a:lnTo>
                  <a:pt x="23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53"/>
          <p:cNvSpPr>
            <a:spLocks/>
          </p:cNvSpPr>
          <p:nvPr/>
        </p:nvSpPr>
        <p:spPr bwMode="auto">
          <a:xfrm>
            <a:off x="3225800" y="642938"/>
            <a:ext cx="169863" cy="187325"/>
          </a:xfrm>
          <a:custGeom>
            <a:avLst/>
            <a:gdLst>
              <a:gd name="T0" fmla="*/ 216 w 216"/>
              <a:gd name="T1" fmla="*/ 0 h 237"/>
              <a:gd name="T2" fmla="*/ 180 w 216"/>
              <a:gd name="T3" fmla="*/ 18 h 237"/>
              <a:gd name="T4" fmla="*/ 145 w 216"/>
              <a:gd name="T5" fmla="*/ 41 h 237"/>
              <a:gd name="T6" fmla="*/ 112 w 216"/>
              <a:gd name="T7" fmla="*/ 65 h 237"/>
              <a:gd name="T8" fmla="*/ 83 w 216"/>
              <a:gd name="T9" fmla="*/ 95 h 237"/>
              <a:gd name="T10" fmla="*/ 56 w 216"/>
              <a:gd name="T11" fmla="*/ 127 h 237"/>
              <a:gd name="T12" fmla="*/ 33 w 216"/>
              <a:gd name="T13" fmla="*/ 161 h 237"/>
              <a:gd name="T14" fmla="*/ 15 w 216"/>
              <a:gd name="T15" fmla="*/ 198 h 237"/>
              <a:gd name="T16" fmla="*/ 0 w 216"/>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37">
                <a:moveTo>
                  <a:pt x="216" y="0"/>
                </a:moveTo>
                <a:lnTo>
                  <a:pt x="180" y="18"/>
                </a:lnTo>
                <a:lnTo>
                  <a:pt x="145" y="41"/>
                </a:lnTo>
                <a:lnTo>
                  <a:pt x="112" y="65"/>
                </a:lnTo>
                <a:lnTo>
                  <a:pt x="83" y="95"/>
                </a:lnTo>
                <a:lnTo>
                  <a:pt x="56" y="127"/>
                </a:lnTo>
                <a:lnTo>
                  <a:pt x="33" y="161"/>
                </a:lnTo>
                <a:lnTo>
                  <a:pt x="15" y="198"/>
                </a:lnTo>
                <a:lnTo>
                  <a:pt x="0" y="2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p:cNvSpPr>
            <a:spLocks/>
          </p:cNvSpPr>
          <p:nvPr/>
        </p:nvSpPr>
        <p:spPr bwMode="auto">
          <a:xfrm>
            <a:off x="3613150" y="1047750"/>
            <a:ext cx="187325" cy="171450"/>
          </a:xfrm>
          <a:custGeom>
            <a:avLst/>
            <a:gdLst>
              <a:gd name="T0" fmla="*/ 0 w 235"/>
              <a:gd name="T1" fmla="*/ 217 h 217"/>
              <a:gd name="T2" fmla="*/ 38 w 235"/>
              <a:gd name="T3" fmla="*/ 203 h 217"/>
              <a:gd name="T4" fmla="*/ 74 w 235"/>
              <a:gd name="T5" fmla="*/ 183 h 217"/>
              <a:gd name="T6" fmla="*/ 108 w 235"/>
              <a:gd name="T7" fmla="*/ 162 h 217"/>
              <a:gd name="T8" fmla="*/ 141 w 235"/>
              <a:gd name="T9" fmla="*/ 135 h 217"/>
              <a:gd name="T10" fmla="*/ 169 w 235"/>
              <a:gd name="T11" fmla="*/ 105 h 217"/>
              <a:gd name="T12" fmla="*/ 195 w 235"/>
              <a:gd name="T13" fmla="*/ 73 h 217"/>
              <a:gd name="T14" fmla="*/ 216 w 235"/>
              <a:gd name="T15" fmla="*/ 37 h 217"/>
              <a:gd name="T16" fmla="*/ 235 w 235"/>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17">
                <a:moveTo>
                  <a:pt x="0" y="217"/>
                </a:moveTo>
                <a:lnTo>
                  <a:pt x="38" y="203"/>
                </a:lnTo>
                <a:lnTo>
                  <a:pt x="74" y="183"/>
                </a:lnTo>
                <a:lnTo>
                  <a:pt x="108" y="162"/>
                </a:lnTo>
                <a:lnTo>
                  <a:pt x="141" y="135"/>
                </a:lnTo>
                <a:lnTo>
                  <a:pt x="169" y="105"/>
                </a:lnTo>
                <a:lnTo>
                  <a:pt x="195" y="73"/>
                </a:lnTo>
                <a:lnTo>
                  <a:pt x="216" y="37"/>
                </a:lnTo>
                <a:lnTo>
                  <a:pt x="23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55"/>
          <p:cNvSpPr>
            <a:spLocks noChangeShapeType="1"/>
          </p:cNvSpPr>
          <p:nvPr/>
        </p:nvSpPr>
        <p:spPr bwMode="auto">
          <a:xfrm flipV="1">
            <a:off x="2359025" y="708025"/>
            <a:ext cx="939800" cy="603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56"/>
          <p:cNvSpPr>
            <a:spLocks noChangeShapeType="1"/>
          </p:cNvSpPr>
          <p:nvPr/>
        </p:nvSpPr>
        <p:spPr bwMode="auto">
          <a:xfrm>
            <a:off x="3298825" y="708025"/>
            <a:ext cx="434975" cy="436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57"/>
          <p:cNvSpPr>
            <a:spLocks noChangeShapeType="1"/>
          </p:cNvSpPr>
          <p:nvPr/>
        </p:nvSpPr>
        <p:spPr bwMode="auto">
          <a:xfrm flipH="1">
            <a:off x="3132138" y="1144588"/>
            <a:ext cx="601663" cy="939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58"/>
          <p:cNvSpPr>
            <a:spLocks noChangeShapeType="1"/>
          </p:cNvSpPr>
          <p:nvPr/>
        </p:nvSpPr>
        <p:spPr bwMode="auto">
          <a:xfrm flipH="1" flipV="1">
            <a:off x="2359025" y="1311275"/>
            <a:ext cx="773113" cy="773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59"/>
          <p:cNvSpPr>
            <a:spLocks noChangeShapeType="1"/>
          </p:cNvSpPr>
          <p:nvPr/>
        </p:nvSpPr>
        <p:spPr bwMode="auto">
          <a:xfrm flipV="1">
            <a:off x="6581775" y="1517650"/>
            <a:ext cx="2170113" cy="95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60"/>
          <p:cNvSpPr>
            <a:spLocks/>
          </p:cNvSpPr>
          <p:nvPr/>
        </p:nvSpPr>
        <p:spPr bwMode="auto">
          <a:xfrm>
            <a:off x="6581775" y="2179638"/>
            <a:ext cx="4445000" cy="1709738"/>
          </a:xfrm>
          <a:custGeom>
            <a:avLst/>
            <a:gdLst>
              <a:gd name="T0" fmla="*/ 44 w 5601"/>
              <a:gd name="T1" fmla="*/ 459 h 2156"/>
              <a:gd name="T2" fmla="*/ 139 w 5601"/>
              <a:gd name="T3" fmla="*/ 641 h 2156"/>
              <a:gd name="T4" fmla="*/ 247 w 5601"/>
              <a:gd name="T5" fmla="*/ 817 h 2156"/>
              <a:gd name="T6" fmla="*/ 366 w 5601"/>
              <a:gd name="T7" fmla="*/ 985 h 2156"/>
              <a:gd name="T8" fmla="*/ 497 w 5601"/>
              <a:gd name="T9" fmla="*/ 1144 h 2156"/>
              <a:gd name="T10" fmla="*/ 638 w 5601"/>
              <a:gd name="T11" fmla="*/ 1294 h 2156"/>
              <a:gd name="T12" fmla="*/ 790 w 5601"/>
              <a:gd name="T13" fmla="*/ 1433 h 2156"/>
              <a:gd name="T14" fmla="*/ 949 w 5601"/>
              <a:gd name="T15" fmla="*/ 1562 h 2156"/>
              <a:gd name="T16" fmla="*/ 1118 w 5601"/>
              <a:gd name="T17" fmla="*/ 1679 h 2156"/>
              <a:gd name="T18" fmla="*/ 1295 w 5601"/>
              <a:gd name="T19" fmla="*/ 1785 h 2156"/>
              <a:gd name="T20" fmla="*/ 1479 w 5601"/>
              <a:gd name="T21" fmla="*/ 1877 h 2156"/>
              <a:gd name="T22" fmla="*/ 1667 w 5601"/>
              <a:gd name="T23" fmla="*/ 1959 h 2156"/>
              <a:gd name="T24" fmla="*/ 1863 w 5601"/>
              <a:gd name="T25" fmla="*/ 2024 h 2156"/>
              <a:gd name="T26" fmla="*/ 2061 w 5601"/>
              <a:gd name="T27" fmla="*/ 2079 h 2156"/>
              <a:gd name="T28" fmla="*/ 2263 w 5601"/>
              <a:gd name="T29" fmla="*/ 2119 h 2156"/>
              <a:gd name="T30" fmla="*/ 2467 w 5601"/>
              <a:gd name="T31" fmla="*/ 2144 h 2156"/>
              <a:gd name="T32" fmla="*/ 2672 w 5601"/>
              <a:gd name="T33" fmla="*/ 2156 h 2156"/>
              <a:gd name="T34" fmla="*/ 2878 w 5601"/>
              <a:gd name="T35" fmla="*/ 2153 h 2156"/>
              <a:gd name="T36" fmla="*/ 3083 w 5601"/>
              <a:gd name="T37" fmla="*/ 2136 h 2156"/>
              <a:gd name="T38" fmla="*/ 3286 w 5601"/>
              <a:gd name="T39" fmla="*/ 2104 h 2156"/>
              <a:gd name="T40" fmla="*/ 3487 w 5601"/>
              <a:gd name="T41" fmla="*/ 2060 h 2156"/>
              <a:gd name="T42" fmla="*/ 3684 w 5601"/>
              <a:gd name="T43" fmla="*/ 2000 h 2156"/>
              <a:gd name="T44" fmla="*/ 3877 w 5601"/>
              <a:gd name="T45" fmla="*/ 1929 h 2156"/>
              <a:gd name="T46" fmla="*/ 4064 w 5601"/>
              <a:gd name="T47" fmla="*/ 1843 h 2156"/>
              <a:gd name="T48" fmla="*/ 4244 w 5601"/>
              <a:gd name="T49" fmla="*/ 1745 h 2156"/>
              <a:gd name="T50" fmla="*/ 4418 w 5601"/>
              <a:gd name="T51" fmla="*/ 1635 h 2156"/>
              <a:gd name="T52" fmla="*/ 4584 w 5601"/>
              <a:gd name="T53" fmla="*/ 1513 h 2156"/>
              <a:gd name="T54" fmla="*/ 4741 w 5601"/>
              <a:gd name="T55" fmla="*/ 1381 h 2156"/>
              <a:gd name="T56" fmla="*/ 4889 w 5601"/>
              <a:gd name="T57" fmla="*/ 1236 h 2156"/>
              <a:gd name="T58" fmla="*/ 5026 w 5601"/>
              <a:gd name="T59" fmla="*/ 1084 h 2156"/>
              <a:gd name="T60" fmla="*/ 5152 w 5601"/>
              <a:gd name="T61" fmla="*/ 921 h 2156"/>
              <a:gd name="T62" fmla="*/ 5267 w 5601"/>
              <a:gd name="T63" fmla="*/ 750 h 2156"/>
              <a:gd name="T64" fmla="*/ 5370 w 5601"/>
              <a:gd name="T65" fmla="*/ 571 h 2156"/>
              <a:gd name="T66" fmla="*/ 5460 w 5601"/>
              <a:gd name="T67" fmla="*/ 387 h 2156"/>
              <a:gd name="T68" fmla="*/ 5537 w 5601"/>
              <a:gd name="T69" fmla="*/ 196 h 2156"/>
              <a:gd name="T70" fmla="*/ 5601 w 5601"/>
              <a:gd name="T71"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01" h="2156">
                <a:moveTo>
                  <a:pt x="0" y="366"/>
                </a:moveTo>
                <a:lnTo>
                  <a:pt x="44" y="459"/>
                </a:lnTo>
                <a:lnTo>
                  <a:pt x="90" y="551"/>
                </a:lnTo>
                <a:lnTo>
                  <a:pt x="139" y="641"/>
                </a:lnTo>
                <a:lnTo>
                  <a:pt x="191" y="730"/>
                </a:lnTo>
                <a:lnTo>
                  <a:pt x="247" y="817"/>
                </a:lnTo>
                <a:lnTo>
                  <a:pt x="304" y="902"/>
                </a:lnTo>
                <a:lnTo>
                  <a:pt x="366" y="985"/>
                </a:lnTo>
                <a:lnTo>
                  <a:pt x="430" y="1065"/>
                </a:lnTo>
                <a:lnTo>
                  <a:pt x="497" y="1144"/>
                </a:lnTo>
                <a:lnTo>
                  <a:pt x="565" y="1219"/>
                </a:lnTo>
                <a:lnTo>
                  <a:pt x="638" y="1294"/>
                </a:lnTo>
                <a:lnTo>
                  <a:pt x="712" y="1365"/>
                </a:lnTo>
                <a:lnTo>
                  <a:pt x="790" y="1433"/>
                </a:lnTo>
                <a:lnTo>
                  <a:pt x="868" y="1499"/>
                </a:lnTo>
                <a:lnTo>
                  <a:pt x="949" y="1562"/>
                </a:lnTo>
                <a:lnTo>
                  <a:pt x="1032" y="1622"/>
                </a:lnTo>
                <a:lnTo>
                  <a:pt x="1118" y="1679"/>
                </a:lnTo>
                <a:lnTo>
                  <a:pt x="1206" y="1733"/>
                </a:lnTo>
                <a:lnTo>
                  <a:pt x="1295" y="1785"/>
                </a:lnTo>
                <a:lnTo>
                  <a:pt x="1386" y="1833"/>
                </a:lnTo>
                <a:lnTo>
                  <a:pt x="1479" y="1877"/>
                </a:lnTo>
                <a:lnTo>
                  <a:pt x="1572" y="1920"/>
                </a:lnTo>
                <a:lnTo>
                  <a:pt x="1667" y="1959"/>
                </a:lnTo>
                <a:lnTo>
                  <a:pt x="1764" y="1993"/>
                </a:lnTo>
                <a:lnTo>
                  <a:pt x="1863" y="2024"/>
                </a:lnTo>
                <a:lnTo>
                  <a:pt x="1961" y="2053"/>
                </a:lnTo>
                <a:lnTo>
                  <a:pt x="2061" y="2079"/>
                </a:lnTo>
                <a:lnTo>
                  <a:pt x="2161" y="2100"/>
                </a:lnTo>
                <a:lnTo>
                  <a:pt x="2263" y="2119"/>
                </a:lnTo>
                <a:lnTo>
                  <a:pt x="2364" y="2133"/>
                </a:lnTo>
                <a:lnTo>
                  <a:pt x="2467" y="2144"/>
                </a:lnTo>
                <a:lnTo>
                  <a:pt x="2570" y="2151"/>
                </a:lnTo>
                <a:lnTo>
                  <a:pt x="2672" y="2156"/>
                </a:lnTo>
                <a:lnTo>
                  <a:pt x="2775" y="2156"/>
                </a:lnTo>
                <a:lnTo>
                  <a:pt x="2878" y="2153"/>
                </a:lnTo>
                <a:lnTo>
                  <a:pt x="2981" y="2146"/>
                </a:lnTo>
                <a:lnTo>
                  <a:pt x="3083" y="2136"/>
                </a:lnTo>
                <a:lnTo>
                  <a:pt x="3185" y="2121"/>
                </a:lnTo>
                <a:lnTo>
                  <a:pt x="3286" y="2104"/>
                </a:lnTo>
                <a:lnTo>
                  <a:pt x="3387" y="2083"/>
                </a:lnTo>
                <a:lnTo>
                  <a:pt x="3487" y="2060"/>
                </a:lnTo>
                <a:lnTo>
                  <a:pt x="3586" y="2032"/>
                </a:lnTo>
                <a:lnTo>
                  <a:pt x="3684" y="2000"/>
                </a:lnTo>
                <a:lnTo>
                  <a:pt x="3781" y="1966"/>
                </a:lnTo>
                <a:lnTo>
                  <a:pt x="3877" y="1929"/>
                </a:lnTo>
                <a:lnTo>
                  <a:pt x="3971" y="1887"/>
                </a:lnTo>
                <a:lnTo>
                  <a:pt x="4064" y="1843"/>
                </a:lnTo>
                <a:lnTo>
                  <a:pt x="4155" y="1796"/>
                </a:lnTo>
                <a:lnTo>
                  <a:pt x="4244" y="1745"/>
                </a:lnTo>
                <a:lnTo>
                  <a:pt x="4332" y="1692"/>
                </a:lnTo>
                <a:lnTo>
                  <a:pt x="4418" y="1635"/>
                </a:lnTo>
                <a:lnTo>
                  <a:pt x="4502" y="1576"/>
                </a:lnTo>
                <a:lnTo>
                  <a:pt x="4584" y="1513"/>
                </a:lnTo>
                <a:lnTo>
                  <a:pt x="4663" y="1448"/>
                </a:lnTo>
                <a:lnTo>
                  <a:pt x="4741" y="1381"/>
                </a:lnTo>
                <a:lnTo>
                  <a:pt x="4816" y="1309"/>
                </a:lnTo>
                <a:lnTo>
                  <a:pt x="4889" y="1236"/>
                </a:lnTo>
                <a:lnTo>
                  <a:pt x="4958" y="1161"/>
                </a:lnTo>
                <a:lnTo>
                  <a:pt x="5026" y="1084"/>
                </a:lnTo>
                <a:lnTo>
                  <a:pt x="5090" y="1002"/>
                </a:lnTo>
                <a:lnTo>
                  <a:pt x="5152" y="921"/>
                </a:lnTo>
                <a:lnTo>
                  <a:pt x="5210" y="837"/>
                </a:lnTo>
                <a:lnTo>
                  <a:pt x="5267" y="750"/>
                </a:lnTo>
                <a:lnTo>
                  <a:pt x="5320" y="661"/>
                </a:lnTo>
                <a:lnTo>
                  <a:pt x="5370" y="571"/>
                </a:lnTo>
                <a:lnTo>
                  <a:pt x="5416" y="480"/>
                </a:lnTo>
                <a:lnTo>
                  <a:pt x="5460" y="387"/>
                </a:lnTo>
                <a:lnTo>
                  <a:pt x="5500" y="292"/>
                </a:lnTo>
                <a:lnTo>
                  <a:pt x="5537" y="196"/>
                </a:lnTo>
                <a:lnTo>
                  <a:pt x="5571" y="99"/>
                </a:lnTo>
                <a:lnTo>
                  <a:pt x="560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61"/>
          <p:cNvSpPr>
            <a:spLocks/>
          </p:cNvSpPr>
          <p:nvPr/>
        </p:nvSpPr>
        <p:spPr bwMode="auto">
          <a:xfrm>
            <a:off x="7237413" y="3292475"/>
            <a:ext cx="406400" cy="350838"/>
          </a:xfrm>
          <a:custGeom>
            <a:avLst/>
            <a:gdLst>
              <a:gd name="T0" fmla="*/ 0 w 512"/>
              <a:gd name="T1" fmla="*/ 443 h 443"/>
              <a:gd name="T2" fmla="*/ 72 w 512"/>
              <a:gd name="T3" fmla="*/ 400 h 443"/>
              <a:gd name="T4" fmla="*/ 144 w 512"/>
              <a:gd name="T5" fmla="*/ 353 h 443"/>
              <a:gd name="T6" fmla="*/ 212 w 512"/>
              <a:gd name="T7" fmla="*/ 301 h 443"/>
              <a:gd name="T8" fmla="*/ 278 w 512"/>
              <a:gd name="T9" fmla="*/ 247 h 443"/>
              <a:gd name="T10" fmla="*/ 341 w 512"/>
              <a:gd name="T11" fmla="*/ 190 h 443"/>
              <a:gd name="T12" fmla="*/ 401 w 512"/>
              <a:gd name="T13" fmla="*/ 130 h 443"/>
              <a:gd name="T14" fmla="*/ 458 w 512"/>
              <a:gd name="T15" fmla="*/ 67 h 443"/>
              <a:gd name="T16" fmla="*/ 512 w 512"/>
              <a:gd name="T1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443">
                <a:moveTo>
                  <a:pt x="0" y="443"/>
                </a:moveTo>
                <a:lnTo>
                  <a:pt x="72" y="400"/>
                </a:lnTo>
                <a:lnTo>
                  <a:pt x="144" y="353"/>
                </a:lnTo>
                <a:lnTo>
                  <a:pt x="212" y="301"/>
                </a:lnTo>
                <a:lnTo>
                  <a:pt x="278" y="247"/>
                </a:lnTo>
                <a:lnTo>
                  <a:pt x="341" y="190"/>
                </a:lnTo>
                <a:lnTo>
                  <a:pt x="401" y="130"/>
                </a:lnTo>
                <a:lnTo>
                  <a:pt x="458" y="67"/>
                </a:lnTo>
                <a:lnTo>
                  <a:pt x="51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62"/>
          <p:cNvSpPr>
            <a:spLocks noChangeShapeType="1"/>
          </p:cNvSpPr>
          <p:nvPr/>
        </p:nvSpPr>
        <p:spPr bwMode="auto">
          <a:xfrm flipV="1">
            <a:off x="7446963" y="1517650"/>
            <a:ext cx="1304925" cy="1979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63"/>
          <p:cNvSpPr>
            <a:spLocks noChangeShapeType="1"/>
          </p:cNvSpPr>
          <p:nvPr/>
        </p:nvSpPr>
        <p:spPr bwMode="auto">
          <a:xfrm flipV="1">
            <a:off x="8732838" y="1517650"/>
            <a:ext cx="19050" cy="2371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64"/>
          <p:cNvSpPr>
            <a:spLocks noChangeShapeType="1"/>
          </p:cNvSpPr>
          <p:nvPr/>
        </p:nvSpPr>
        <p:spPr bwMode="auto">
          <a:xfrm flipH="1" flipV="1">
            <a:off x="8751888" y="1517650"/>
            <a:ext cx="1273175" cy="2001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65"/>
          <p:cNvSpPr>
            <a:spLocks noChangeShapeType="1"/>
          </p:cNvSpPr>
          <p:nvPr/>
        </p:nvSpPr>
        <p:spPr bwMode="auto">
          <a:xfrm flipH="1" flipV="1">
            <a:off x="8751888" y="1517650"/>
            <a:ext cx="2154238" cy="987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66"/>
          <p:cNvSpPr>
            <a:spLocks/>
          </p:cNvSpPr>
          <p:nvPr/>
        </p:nvSpPr>
        <p:spPr bwMode="auto">
          <a:xfrm>
            <a:off x="8523288" y="3683000"/>
            <a:ext cx="406400" cy="352425"/>
          </a:xfrm>
          <a:custGeom>
            <a:avLst/>
            <a:gdLst>
              <a:gd name="T0" fmla="*/ 0 w 512"/>
              <a:gd name="T1" fmla="*/ 442 h 442"/>
              <a:gd name="T2" fmla="*/ 73 w 512"/>
              <a:gd name="T3" fmla="*/ 400 h 442"/>
              <a:gd name="T4" fmla="*/ 144 w 512"/>
              <a:gd name="T5" fmla="*/ 352 h 442"/>
              <a:gd name="T6" fmla="*/ 212 w 512"/>
              <a:gd name="T7" fmla="*/ 301 h 442"/>
              <a:gd name="T8" fmla="*/ 278 w 512"/>
              <a:gd name="T9" fmla="*/ 247 h 442"/>
              <a:gd name="T10" fmla="*/ 341 w 512"/>
              <a:gd name="T11" fmla="*/ 190 h 442"/>
              <a:gd name="T12" fmla="*/ 401 w 512"/>
              <a:gd name="T13" fmla="*/ 130 h 442"/>
              <a:gd name="T14" fmla="*/ 458 w 512"/>
              <a:gd name="T15" fmla="*/ 67 h 442"/>
              <a:gd name="T16" fmla="*/ 512 w 512"/>
              <a:gd name="T17"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442">
                <a:moveTo>
                  <a:pt x="0" y="442"/>
                </a:moveTo>
                <a:lnTo>
                  <a:pt x="73" y="400"/>
                </a:lnTo>
                <a:lnTo>
                  <a:pt x="144" y="352"/>
                </a:lnTo>
                <a:lnTo>
                  <a:pt x="212" y="301"/>
                </a:lnTo>
                <a:lnTo>
                  <a:pt x="278" y="247"/>
                </a:lnTo>
                <a:lnTo>
                  <a:pt x="341" y="190"/>
                </a:lnTo>
                <a:lnTo>
                  <a:pt x="401" y="130"/>
                </a:lnTo>
                <a:lnTo>
                  <a:pt x="458" y="67"/>
                </a:lnTo>
                <a:lnTo>
                  <a:pt x="51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67"/>
          <p:cNvSpPr>
            <a:spLocks/>
          </p:cNvSpPr>
          <p:nvPr/>
        </p:nvSpPr>
        <p:spPr bwMode="auto">
          <a:xfrm>
            <a:off x="10637838" y="2374900"/>
            <a:ext cx="490538" cy="220663"/>
          </a:xfrm>
          <a:custGeom>
            <a:avLst/>
            <a:gdLst>
              <a:gd name="T0" fmla="*/ 0 w 618"/>
              <a:gd name="T1" fmla="*/ 279 h 279"/>
              <a:gd name="T2" fmla="*/ 83 w 618"/>
              <a:gd name="T3" fmla="*/ 259 h 279"/>
              <a:gd name="T4" fmla="*/ 164 w 618"/>
              <a:gd name="T5" fmla="*/ 233 h 279"/>
              <a:gd name="T6" fmla="*/ 244 w 618"/>
              <a:gd name="T7" fmla="*/ 204 h 279"/>
              <a:gd name="T8" fmla="*/ 323 w 618"/>
              <a:gd name="T9" fmla="*/ 172 h 279"/>
              <a:gd name="T10" fmla="*/ 400 w 618"/>
              <a:gd name="T11" fmla="*/ 134 h 279"/>
              <a:gd name="T12" fmla="*/ 474 w 618"/>
              <a:gd name="T13" fmla="*/ 93 h 279"/>
              <a:gd name="T14" fmla="*/ 547 w 618"/>
              <a:gd name="T15" fmla="*/ 49 h 279"/>
              <a:gd name="T16" fmla="*/ 618 w 61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79">
                <a:moveTo>
                  <a:pt x="0" y="279"/>
                </a:moveTo>
                <a:lnTo>
                  <a:pt x="83" y="259"/>
                </a:lnTo>
                <a:lnTo>
                  <a:pt x="164" y="233"/>
                </a:lnTo>
                <a:lnTo>
                  <a:pt x="244" y="204"/>
                </a:lnTo>
                <a:lnTo>
                  <a:pt x="323" y="172"/>
                </a:lnTo>
                <a:lnTo>
                  <a:pt x="400" y="134"/>
                </a:lnTo>
                <a:lnTo>
                  <a:pt x="474" y="93"/>
                </a:lnTo>
                <a:lnTo>
                  <a:pt x="547" y="49"/>
                </a:lnTo>
                <a:lnTo>
                  <a:pt x="61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68"/>
          <p:cNvSpPr>
            <a:spLocks/>
          </p:cNvSpPr>
          <p:nvPr/>
        </p:nvSpPr>
        <p:spPr bwMode="auto">
          <a:xfrm>
            <a:off x="9755188" y="3389313"/>
            <a:ext cx="490538" cy="220663"/>
          </a:xfrm>
          <a:custGeom>
            <a:avLst/>
            <a:gdLst>
              <a:gd name="T0" fmla="*/ 0 w 618"/>
              <a:gd name="T1" fmla="*/ 278 h 278"/>
              <a:gd name="T2" fmla="*/ 83 w 618"/>
              <a:gd name="T3" fmla="*/ 258 h 278"/>
              <a:gd name="T4" fmla="*/ 164 w 618"/>
              <a:gd name="T5" fmla="*/ 232 h 278"/>
              <a:gd name="T6" fmla="*/ 244 w 618"/>
              <a:gd name="T7" fmla="*/ 204 h 278"/>
              <a:gd name="T8" fmla="*/ 323 w 618"/>
              <a:gd name="T9" fmla="*/ 171 h 278"/>
              <a:gd name="T10" fmla="*/ 400 w 618"/>
              <a:gd name="T11" fmla="*/ 134 h 278"/>
              <a:gd name="T12" fmla="*/ 474 w 618"/>
              <a:gd name="T13" fmla="*/ 93 h 278"/>
              <a:gd name="T14" fmla="*/ 547 w 618"/>
              <a:gd name="T15" fmla="*/ 48 h 278"/>
              <a:gd name="T16" fmla="*/ 618 w 618"/>
              <a:gd name="T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78">
                <a:moveTo>
                  <a:pt x="0" y="278"/>
                </a:moveTo>
                <a:lnTo>
                  <a:pt x="83" y="258"/>
                </a:lnTo>
                <a:lnTo>
                  <a:pt x="164" y="232"/>
                </a:lnTo>
                <a:lnTo>
                  <a:pt x="244" y="204"/>
                </a:lnTo>
                <a:lnTo>
                  <a:pt x="323" y="171"/>
                </a:lnTo>
                <a:lnTo>
                  <a:pt x="400" y="134"/>
                </a:lnTo>
                <a:lnTo>
                  <a:pt x="474" y="93"/>
                </a:lnTo>
                <a:lnTo>
                  <a:pt x="547" y="48"/>
                </a:lnTo>
                <a:lnTo>
                  <a:pt x="61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69"/>
          <p:cNvSpPr>
            <a:spLocks noChangeShapeType="1"/>
          </p:cNvSpPr>
          <p:nvPr/>
        </p:nvSpPr>
        <p:spPr bwMode="auto">
          <a:xfrm>
            <a:off x="4887913" y="2216150"/>
            <a:ext cx="1270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70"/>
          <p:cNvSpPr>
            <a:spLocks noChangeShapeType="1"/>
          </p:cNvSpPr>
          <p:nvPr/>
        </p:nvSpPr>
        <p:spPr bwMode="auto">
          <a:xfrm>
            <a:off x="4033838" y="2987675"/>
            <a:ext cx="1317625"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71"/>
          <p:cNvSpPr>
            <a:spLocks noChangeShapeType="1"/>
          </p:cNvSpPr>
          <p:nvPr/>
        </p:nvSpPr>
        <p:spPr bwMode="auto">
          <a:xfrm flipV="1">
            <a:off x="6581775" y="1954213"/>
            <a:ext cx="1174750" cy="514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72"/>
          <p:cNvSpPr>
            <a:spLocks noChangeShapeType="1"/>
          </p:cNvSpPr>
          <p:nvPr/>
        </p:nvSpPr>
        <p:spPr bwMode="auto">
          <a:xfrm flipV="1">
            <a:off x="7446963" y="2425700"/>
            <a:ext cx="706438" cy="1071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73"/>
          <p:cNvSpPr>
            <a:spLocks noChangeShapeType="1"/>
          </p:cNvSpPr>
          <p:nvPr/>
        </p:nvSpPr>
        <p:spPr bwMode="auto">
          <a:xfrm flipH="1" flipV="1">
            <a:off x="9739313" y="1970088"/>
            <a:ext cx="1166813" cy="534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74"/>
          <p:cNvSpPr>
            <a:spLocks noChangeShapeType="1"/>
          </p:cNvSpPr>
          <p:nvPr/>
        </p:nvSpPr>
        <p:spPr bwMode="auto">
          <a:xfrm flipV="1">
            <a:off x="8732838" y="3446463"/>
            <a:ext cx="3175" cy="442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75"/>
          <p:cNvSpPr>
            <a:spLocks noChangeShapeType="1"/>
          </p:cNvSpPr>
          <p:nvPr/>
        </p:nvSpPr>
        <p:spPr bwMode="auto">
          <a:xfrm flipH="1" flipV="1">
            <a:off x="9786938" y="3144838"/>
            <a:ext cx="238125" cy="374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76"/>
          <p:cNvSpPr>
            <a:spLocks noChangeShapeType="1"/>
          </p:cNvSpPr>
          <p:nvPr/>
        </p:nvSpPr>
        <p:spPr bwMode="auto">
          <a:xfrm>
            <a:off x="7756525" y="1954213"/>
            <a:ext cx="396875" cy="4714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77"/>
          <p:cNvSpPr>
            <a:spLocks noChangeShapeType="1"/>
          </p:cNvSpPr>
          <p:nvPr/>
        </p:nvSpPr>
        <p:spPr bwMode="auto">
          <a:xfrm flipV="1">
            <a:off x="8736013" y="3144838"/>
            <a:ext cx="1050925" cy="301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78"/>
          <p:cNvSpPr>
            <a:spLocks noChangeShapeType="1"/>
          </p:cNvSpPr>
          <p:nvPr/>
        </p:nvSpPr>
        <p:spPr bwMode="auto">
          <a:xfrm>
            <a:off x="6581775" y="2468563"/>
            <a:ext cx="865188"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79"/>
          <p:cNvSpPr>
            <a:spLocks noChangeShapeType="1"/>
          </p:cNvSpPr>
          <p:nvPr/>
        </p:nvSpPr>
        <p:spPr bwMode="auto">
          <a:xfrm>
            <a:off x="7446963" y="3497263"/>
            <a:ext cx="1285875"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80"/>
          <p:cNvSpPr>
            <a:spLocks noChangeShapeType="1"/>
          </p:cNvSpPr>
          <p:nvPr/>
        </p:nvSpPr>
        <p:spPr bwMode="auto">
          <a:xfrm flipV="1">
            <a:off x="8732838" y="3519488"/>
            <a:ext cx="1292225" cy="369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81"/>
          <p:cNvSpPr>
            <a:spLocks noChangeShapeType="1"/>
          </p:cNvSpPr>
          <p:nvPr/>
        </p:nvSpPr>
        <p:spPr bwMode="auto">
          <a:xfrm flipV="1">
            <a:off x="10025063" y="2505075"/>
            <a:ext cx="881063" cy="1014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82"/>
          <p:cNvSpPr>
            <a:spLocks noChangeShapeType="1"/>
          </p:cNvSpPr>
          <p:nvPr/>
        </p:nvSpPr>
        <p:spPr bwMode="auto">
          <a:xfrm flipV="1">
            <a:off x="7848600" y="3889375"/>
            <a:ext cx="884238" cy="1012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83"/>
          <p:cNvSpPr>
            <a:spLocks noChangeShapeType="1"/>
          </p:cNvSpPr>
          <p:nvPr/>
        </p:nvSpPr>
        <p:spPr bwMode="auto">
          <a:xfrm>
            <a:off x="8732838" y="3889375"/>
            <a:ext cx="1011238" cy="885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84"/>
          <p:cNvSpPr>
            <a:spLocks noChangeShapeType="1"/>
          </p:cNvSpPr>
          <p:nvPr/>
        </p:nvSpPr>
        <p:spPr bwMode="auto">
          <a:xfrm flipH="1">
            <a:off x="8859838" y="4775200"/>
            <a:ext cx="884238" cy="1014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85"/>
          <p:cNvSpPr>
            <a:spLocks noChangeShapeType="1"/>
          </p:cNvSpPr>
          <p:nvPr/>
        </p:nvSpPr>
        <p:spPr bwMode="auto">
          <a:xfrm flipH="1" flipV="1">
            <a:off x="7848600" y="4902200"/>
            <a:ext cx="1011238" cy="887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86"/>
          <p:cNvSpPr>
            <a:spLocks noChangeShapeType="1"/>
          </p:cNvSpPr>
          <p:nvPr/>
        </p:nvSpPr>
        <p:spPr bwMode="auto">
          <a:xfrm flipV="1">
            <a:off x="7756525" y="752475"/>
            <a:ext cx="419100" cy="1201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87"/>
          <p:cNvSpPr>
            <a:spLocks noChangeShapeType="1"/>
          </p:cNvSpPr>
          <p:nvPr/>
        </p:nvSpPr>
        <p:spPr bwMode="auto">
          <a:xfrm flipV="1">
            <a:off x="7651750" y="725488"/>
            <a:ext cx="444500" cy="1274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88"/>
          <p:cNvSpPr>
            <a:spLocks noChangeShapeType="1"/>
          </p:cNvSpPr>
          <p:nvPr/>
        </p:nvSpPr>
        <p:spPr bwMode="auto">
          <a:xfrm flipV="1">
            <a:off x="6526213" y="366713"/>
            <a:ext cx="541338" cy="1552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89"/>
          <p:cNvSpPr>
            <a:spLocks noChangeShapeType="1"/>
          </p:cNvSpPr>
          <p:nvPr/>
        </p:nvSpPr>
        <p:spPr bwMode="auto">
          <a:xfrm flipH="1" flipV="1">
            <a:off x="6367463" y="1143000"/>
            <a:ext cx="1490663" cy="519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90"/>
          <p:cNvSpPr>
            <a:spLocks noChangeShapeType="1"/>
          </p:cNvSpPr>
          <p:nvPr/>
        </p:nvSpPr>
        <p:spPr bwMode="auto">
          <a:xfrm flipV="1">
            <a:off x="7756525" y="1371600"/>
            <a:ext cx="203200"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91"/>
          <p:cNvSpPr>
            <a:spLocks noChangeShapeType="1"/>
          </p:cNvSpPr>
          <p:nvPr/>
        </p:nvSpPr>
        <p:spPr bwMode="auto">
          <a:xfrm flipH="1" flipV="1">
            <a:off x="7880350" y="1344613"/>
            <a:ext cx="79375"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92"/>
          <p:cNvSpPr>
            <a:spLocks noChangeShapeType="1"/>
          </p:cNvSpPr>
          <p:nvPr/>
        </p:nvSpPr>
        <p:spPr bwMode="auto">
          <a:xfrm>
            <a:off x="7677150" y="1927225"/>
            <a:ext cx="79375"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93"/>
          <p:cNvSpPr>
            <a:spLocks noChangeShapeType="1"/>
          </p:cNvSpPr>
          <p:nvPr/>
        </p:nvSpPr>
        <p:spPr bwMode="auto">
          <a:xfrm flipV="1">
            <a:off x="7677150" y="1344613"/>
            <a:ext cx="203200" cy="582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94"/>
          <p:cNvSpPr>
            <a:spLocks/>
          </p:cNvSpPr>
          <p:nvPr/>
        </p:nvSpPr>
        <p:spPr bwMode="auto">
          <a:xfrm>
            <a:off x="6735763" y="750888"/>
            <a:ext cx="312738" cy="193675"/>
          </a:xfrm>
          <a:custGeom>
            <a:avLst/>
            <a:gdLst>
              <a:gd name="T0" fmla="*/ 0 w 396"/>
              <a:gd name="T1" fmla="*/ 55 h 242"/>
              <a:gd name="T2" fmla="*/ 70 w 396"/>
              <a:gd name="T3" fmla="*/ 27 h 242"/>
              <a:gd name="T4" fmla="*/ 103 w 396"/>
              <a:gd name="T5" fmla="*/ 16 h 242"/>
              <a:gd name="T6" fmla="*/ 137 w 396"/>
              <a:gd name="T7" fmla="*/ 6 h 242"/>
              <a:gd name="T8" fmla="*/ 169 w 396"/>
              <a:gd name="T9" fmla="*/ 0 h 242"/>
              <a:gd name="T10" fmla="*/ 200 w 396"/>
              <a:gd name="T11" fmla="*/ 0 h 242"/>
              <a:gd name="T12" fmla="*/ 230 w 396"/>
              <a:gd name="T13" fmla="*/ 4 h 242"/>
              <a:gd name="T14" fmla="*/ 259 w 396"/>
              <a:gd name="T15" fmla="*/ 16 h 242"/>
              <a:gd name="T16" fmla="*/ 284 w 396"/>
              <a:gd name="T17" fmla="*/ 33 h 242"/>
              <a:gd name="T18" fmla="*/ 307 w 396"/>
              <a:gd name="T19" fmla="*/ 55 h 242"/>
              <a:gd name="T20" fmla="*/ 330 w 396"/>
              <a:gd name="T21" fmla="*/ 83 h 242"/>
              <a:gd name="T22" fmla="*/ 349 w 396"/>
              <a:gd name="T23" fmla="*/ 113 h 242"/>
              <a:gd name="T24" fmla="*/ 364 w 396"/>
              <a:gd name="T25" fmla="*/ 145 h 242"/>
              <a:gd name="T26" fmla="*/ 377 w 396"/>
              <a:gd name="T27" fmla="*/ 178 h 242"/>
              <a:gd name="T28" fmla="*/ 396 w 396"/>
              <a:gd name="T2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242">
                <a:moveTo>
                  <a:pt x="0" y="55"/>
                </a:moveTo>
                <a:lnTo>
                  <a:pt x="70" y="27"/>
                </a:lnTo>
                <a:lnTo>
                  <a:pt x="103" y="16"/>
                </a:lnTo>
                <a:lnTo>
                  <a:pt x="137" y="6"/>
                </a:lnTo>
                <a:lnTo>
                  <a:pt x="169" y="0"/>
                </a:lnTo>
                <a:lnTo>
                  <a:pt x="200" y="0"/>
                </a:lnTo>
                <a:lnTo>
                  <a:pt x="230" y="4"/>
                </a:lnTo>
                <a:lnTo>
                  <a:pt x="259" y="16"/>
                </a:lnTo>
                <a:lnTo>
                  <a:pt x="284" y="33"/>
                </a:lnTo>
                <a:lnTo>
                  <a:pt x="307" y="55"/>
                </a:lnTo>
                <a:lnTo>
                  <a:pt x="330" y="83"/>
                </a:lnTo>
                <a:lnTo>
                  <a:pt x="349" y="113"/>
                </a:lnTo>
                <a:lnTo>
                  <a:pt x="364" y="145"/>
                </a:lnTo>
                <a:lnTo>
                  <a:pt x="377" y="178"/>
                </a:lnTo>
                <a:lnTo>
                  <a:pt x="396" y="2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95"/>
          <p:cNvSpPr>
            <a:spLocks/>
          </p:cNvSpPr>
          <p:nvPr/>
        </p:nvSpPr>
        <p:spPr bwMode="auto">
          <a:xfrm>
            <a:off x="6440488" y="1643063"/>
            <a:ext cx="338138" cy="153988"/>
          </a:xfrm>
          <a:custGeom>
            <a:avLst/>
            <a:gdLst>
              <a:gd name="T0" fmla="*/ 0 w 426"/>
              <a:gd name="T1" fmla="*/ 0 h 194"/>
              <a:gd name="T2" fmla="*/ 36 w 426"/>
              <a:gd name="T3" fmla="*/ 64 h 194"/>
              <a:gd name="T4" fmla="*/ 56 w 426"/>
              <a:gd name="T5" fmla="*/ 96 h 194"/>
              <a:gd name="T6" fmla="*/ 76 w 426"/>
              <a:gd name="T7" fmla="*/ 123 h 194"/>
              <a:gd name="T8" fmla="*/ 99 w 426"/>
              <a:gd name="T9" fmla="*/ 147 h 194"/>
              <a:gd name="T10" fmla="*/ 122 w 426"/>
              <a:gd name="T11" fmla="*/ 167 h 194"/>
              <a:gd name="T12" fmla="*/ 149 w 426"/>
              <a:gd name="T13" fmla="*/ 183 h 194"/>
              <a:gd name="T14" fmla="*/ 177 w 426"/>
              <a:gd name="T15" fmla="*/ 191 h 194"/>
              <a:gd name="T16" fmla="*/ 209 w 426"/>
              <a:gd name="T17" fmla="*/ 194 h 194"/>
              <a:gd name="T18" fmla="*/ 241 w 426"/>
              <a:gd name="T19" fmla="*/ 191 h 194"/>
              <a:gd name="T20" fmla="*/ 274 w 426"/>
              <a:gd name="T21" fmla="*/ 183 h 194"/>
              <a:gd name="T22" fmla="*/ 309 w 426"/>
              <a:gd name="T23" fmla="*/ 171 h 194"/>
              <a:gd name="T24" fmla="*/ 340 w 426"/>
              <a:gd name="T25" fmla="*/ 156 h 194"/>
              <a:gd name="T26" fmla="*/ 371 w 426"/>
              <a:gd name="T27" fmla="*/ 139 h 194"/>
              <a:gd name="T28" fmla="*/ 426 w 426"/>
              <a:gd name="T29" fmla="*/ 9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194">
                <a:moveTo>
                  <a:pt x="0" y="0"/>
                </a:moveTo>
                <a:lnTo>
                  <a:pt x="36" y="64"/>
                </a:lnTo>
                <a:lnTo>
                  <a:pt x="56" y="96"/>
                </a:lnTo>
                <a:lnTo>
                  <a:pt x="76" y="123"/>
                </a:lnTo>
                <a:lnTo>
                  <a:pt x="99" y="147"/>
                </a:lnTo>
                <a:lnTo>
                  <a:pt x="122" y="167"/>
                </a:lnTo>
                <a:lnTo>
                  <a:pt x="149" y="183"/>
                </a:lnTo>
                <a:lnTo>
                  <a:pt x="177" y="191"/>
                </a:lnTo>
                <a:lnTo>
                  <a:pt x="209" y="194"/>
                </a:lnTo>
                <a:lnTo>
                  <a:pt x="241" y="191"/>
                </a:lnTo>
                <a:lnTo>
                  <a:pt x="274" y="183"/>
                </a:lnTo>
                <a:lnTo>
                  <a:pt x="309" y="171"/>
                </a:lnTo>
                <a:lnTo>
                  <a:pt x="340" y="156"/>
                </a:lnTo>
                <a:lnTo>
                  <a:pt x="371" y="139"/>
                </a:lnTo>
                <a:lnTo>
                  <a:pt x="426" y="9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96"/>
          <p:cNvSpPr>
            <a:spLocks noChangeShapeType="1"/>
          </p:cNvSpPr>
          <p:nvPr/>
        </p:nvSpPr>
        <p:spPr bwMode="auto">
          <a:xfrm flipH="1" flipV="1">
            <a:off x="6929438" y="758825"/>
            <a:ext cx="950913" cy="5857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97"/>
          <p:cNvSpPr>
            <a:spLocks noChangeShapeType="1"/>
          </p:cNvSpPr>
          <p:nvPr/>
        </p:nvSpPr>
        <p:spPr bwMode="auto">
          <a:xfrm flipH="1">
            <a:off x="6570663" y="758825"/>
            <a:ext cx="358775" cy="1033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98"/>
          <p:cNvSpPr>
            <a:spLocks noChangeShapeType="1"/>
          </p:cNvSpPr>
          <p:nvPr/>
        </p:nvSpPr>
        <p:spPr bwMode="auto">
          <a:xfrm>
            <a:off x="6570663" y="1792288"/>
            <a:ext cx="1106488" cy="134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99"/>
          <p:cNvSpPr>
            <a:spLocks/>
          </p:cNvSpPr>
          <p:nvPr/>
        </p:nvSpPr>
        <p:spPr bwMode="auto">
          <a:xfrm>
            <a:off x="8489950" y="2562225"/>
            <a:ext cx="542925" cy="41275"/>
          </a:xfrm>
          <a:custGeom>
            <a:avLst/>
            <a:gdLst>
              <a:gd name="T0" fmla="*/ 0 w 684"/>
              <a:gd name="T1" fmla="*/ 13 h 51"/>
              <a:gd name="T2" fmla="*/ 67 w 684"/>
              <a:gd name="T3" fmla="*/ 27 h 51"/>
              <a:gd name="T4" fmla="*/ 136 w 684"/>
              <a:gd name="T5" fmla="*/ 38 h 51"/>
              <a:gd name="T6" fmla="*/ 204 w 684"/>
              <a:gd name="T7" fmla="*/ 47 h 51"/>
              <a:gd name="T8" fmla="*/ 273 w 684"/>
              <a:gd name="T9" fmla="*/ 50 h 51"/>
              <a:gd name="T10" fmla="*/ 343 w 684"/>
              <a:gd name="T11" fmla="*/ 51 h 51"/>
              <a:gd name="T12" fmla="*/ 411 w 684"/>
              <a:gd name="T13" fmla="*/ 48 h 51"/>
              <a:gd name="T14" fmla="*/ 480 w 684"/>
              <a:gd name="T15" fmla="*/ 41 h 51"/>
              <a:gd name="T16" fmla="*/ 548 w 684"/>
              <a:gd name="T17" fmla="*/ 31 h 51"/>
              <a:gd name="T18" fmla="*/ 617 w 684"/>
              <a:gd name="T19" fmla="*/ 17 h 51"/>
              <a:gd name="T20" fmla="*/ 684 w 684"/>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4" h="51">
                <a:moveTo>
                  <a:pt x="0" y="13"/>
                </a:moveTo>
                <a:lnTo>
                  <a:pt x="67" y="27"/>
                </a:lnTo>
                <a:lnTo>
                  <a:pt x="136" y="38"/>
                </a:lnTo>
                <a:lnTo>
                  <a:pt x="204" y="47"/>
                </a:lnTo>
                <a:lnTo>
                  <a:pt x="273" y="50"/>
                </a:lnTo>
                <a:lnTo>
                  <a:pt x="343" y="51"/>
                </a:lnTo>
                <a:lnTo>
                  <a:pt x="411" y="48"/>
                </a:lnTo>
                <a:lnTo>
                  <a:pt x="480" y="41"/>
                </a:lnTo>
                <a:lnTo>
                  <a:pt x="548" y="31"/>
                </a:lnTo>
                <a:lnTo>
                  <a:pt x="617" y="17"/>
                </a:lnTo>
                <a:lnTo>
                  <a:pt x="68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00"/>
          <p:cNvSpPr>
            <a:spLocks noChangeShapeType="1"/>
          </p:cNvSpPr>
          <p:nvPr/>
        </p:nvSpPr>
        <p:spPr bwMode="auto">
          <a:xfrm>
            <a:off x="8153400" y="2425700"/>
            <a:ext cx="588963" cy="177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01"/>
          <p:cNvSpPr>
            <a:spLocks noChangeShapeType="1"/>
          </p:cNvSpPr>
          <p:nvPr/>
        </p:nvSpPr>
        <p:spPr bwMode="auto">
          <a:xfrm flipH="1">
            <a:off x="9336088" y="1970088"/>
            <a:ext cx="403225" cy="465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02"/>
          <p:cNvSpPr>
            <a:spLocks noChangeShapeType="1"/>
          </p:cNvSpPr>
          <p:nvPr/>
        </p:nvSpPr>
        <p:spPr bwMode="auto">
          <a:xfrm>
            <a:off x="8153400" y="2425700"/>
            <a:ext cx="80963"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03"/>
          <p:cNvSpPr>
            <a:spLocks noChangeShapeType="1"/>
          </p:cNvSpPr>
          <p:nvPr/>
        </p:nvSpPr>
        <p:spPr bwMode="auto">
          <a:xfrm>
            <a:off x="8234363" y="2449513"/>
            <a:ext cx="501650" cy="996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04"/>
          <p:cNvSpPr>
            <a:spLocks noChangeShapeType="1"/>
          </p:cNvSpPr>
          <p:nvPr/>
        </p:nvSpPr>
        <p:spPr bwMode="auto">
          <a:xfrm flipH="1">
            <a:off x="9683750" y="1970088"/>
            <a:ext cx="55563" cy="63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05"/>
          <p:cNvSpPr>
            <a:spLocks noChangeShapeType="1"/>
          </p:cNvSpPr>
          <p:nvPr/>
        </p:nvSpPr>
        <p:spPr bwMode="auto">
          <a:xfrm>
            <a:off x="9683750" y="2033588"/>
            <a:ext cx="103188" cy="1111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06"/>
          <p:cNvSpPr>
            <a:spLocks noChangeShapeType="1"/>
          </p:cNvSpPr>
          <p:nvPr/>
        </p:nvSpPr>
        <p:spPr bwMode="auto">
          <a:xfrm flipH="1" flipV="1">
            <a:off x="4579938" y="4838700"/>
            <a:ext cx="223838" cy="3079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07"/>
          <p:cNvSpPr>
            <a:spLocks/>
          </p:cNvSpPr>
          <p:nvPr/>
        </p:nvSpPr>
        <p:spPr bwMode="auto">
          <a:xfrm>
            <a:off x="4803775" y="4838700"/>
            <a:ext cx="155575" cy="307975"/>
          </a:xfrm>
          <a:custGeom>
            <a:avLst/>
            <a:gdLst>
              <a:gd name="T0" fmla="*/ 0 w 197"/>
              <a:gd name="T1" fmla="*/ 389 h 389"/>
              <a:gd name="T2" fmla="*/ 34 w 197"/>
              <a:gd name="T3" fmla="*/ 360 h 389"/>
              <a:gd name="T4" fmla="*/ 67 w 197"/>
              <a:gd name="T5" fmla="*/ 329 h 389"/>
              <a:gd name="T6" fmla="*/ 97 w 197"/>
              <a:gd name="T7" fmla="*/ 294 h 389"/>
              <a:gd name="T8" fmla="*/ 122 w 197"/>
              <a:gd name="T9" fmla="*/ 257 h 389"/>
              <a:gd name="T10" fmla="*/ 144 w 197"/>
              <a:gd name="T11" fmla="*/ 217 h 389"/>
              <a:gd name="T12" fmla="*/ 162 w 197"/>
              <a:gd name="T13" fmla="*/ 177 h 389"/>
              <a:gd name="T14" fmla="*/ 178 w 197"/>
              <a:gd name="T15" fmla="*/ 135 h 389"/>
              <a:gd name="T16" fmla="*/ 188 w 197"/>
              <a:gd name="T17" fmla="*/ 90 h 389"/>
              <a:gd name="T18" fmla="*/ 195 w 197"/>
              <a:gd name="T19" fmla="*/ 46 h 389"/>
              <a:gd name="T20" fmla="*/ 197 w 197"/>
              <a:gd name="T21"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389">
                <a:moveTo>
                  <a:pt x="0" y="389"/>
                </a:moveTo>
                <a:lnTo>
                  <a:pt x="34" y="360"/>
                </a:lnTo>
                <a:lnTo>
                  <a:pt x="67" y="329"/>
                </a:lnTo>
                <a:lnTo>
                  <a:pt x="97" y="294"/>
                </a:lnTo>
                <a:lnTo>
                  <a:pt x="122" y="257"/>
                </a:lnTo>
                <a:lnTo>
                  <a:pt x="144" y="217"/>
                </a:lnTo>
                <a:lnTo>
                  <a:pt x="162" y="177"/>
                </a:lnTo>
                <a:lnTo>
                  <a:pt x="178" y="135"/>
                </a:lnTo>
                <a:lnTo>
                  <a:pt x="188" y="90"/>
                </a:lnTo>
                <a:lnTo>
                  <a:pt x="195" y="46"/>
                </a:lnTo>
                <a:lnTo>
                  <a:pt x="197"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108"/>
          <p:cNvSpPr>
            <a:spLocks noChangeShapeType="1"/>
          </p:cNvSpPr>
          <p:nvPr/>
        </p:nvSpPr>
        <p:spPr bwMode="auto">
          <a:xfrm flipV="1">
            <a:off x="4959350" y="2216150"/>
            <a:ext cx="0" cy="26225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109"/>
          <p:cNvSpPr>
            <a:spLocks noChangeShapeType="1"/>
          </p:cNvSpPr>
          <p:nvPr/>
        </p:nvSpPr>
        <p:spPr bwMode="auto">
          <a:xfrm>
            <a:off x="4579938" y="1219200"/>
            <a:ext cx="379413" cy="9969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10"/>
          <p:cNvSpPr>
            <a:spLocks/>
          </p:cNvSpPr>
          <p:nvPr/>
        </p:nvSpPr>
        <p:spPr bwMode="auto">
          <a:xfrm>
            <a:off x="8164513" y="2406650"/>
            <a:ext cx="182563" cy="96838"/>
          </a:xfrm>
          <a:custGeom>
            <a:avLst/>
            <a:gdLst>
              <a:gd name="T0" fmla="*/ 0 w 228"/>
              <a:gd name="T1" fmla="*/ 0 h 122"/>
              <a:gd name="T2" fmla="*/ 74 w 228"/>
              <a:gd name="T3" fmla="*/ 46 h 122"/>
              <a:gd name="T4" fmla="*/ 150 w 228"/>
              <a:gd name="T5" fmla="*/ 86 h 122"/>
              <a:gd name="T6" fmla="*/ 228 w 228"/>
              <a:gd name="T7" fmla="*/ 122 h 122"/>
            </a:gdLst>
            <a:ahLst/>
            <a:cxnLst>
              <a:cxn ang="0">
                <a:pos x="T0" y="T1"/>
              </a:cxn>
              <a:cxn ang="0">
                <a:pos x="T2" y="T3"/>
              </a:cxn>
              <a:cxn ang="0">
                <a:pos x="T4" y="T5"/>
              </a:cxn>
              <a:cxn ang="0">
                <a:pos x="T6" y="T7"/>
              </a:cxn>
            </a:cxnLst>
            <a:rect l="0" t="0" r="r" b="b"/>
            <a:pathLst>
              <a:path w="228" h="122">
                <a:moveTo>
                  <a:pt x="0" y="0"/>
                </a:moveTo>
                <a:lnTo>
                  <a:pt x="74" y="46"/>
                </a:lnTo>
                <a:lnTo>
                  <a:pt x="150" y="86"/>
                </a:lnTo>
                <a:lnTo>
                  <a:pt x="228" y="122"/>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111"/>
          <p:cNvSpPr>
            <a:spLocks noChangeShapeType="1"/>
          </p:cNvSpPr>
          <p:nvPr/>
        </p:nvSpPr>
        <p:spPr bwMode="auto">
          <a:xfrm flipH="1">
            <a:off x="8234363" y="1517650"/>
            <a:ext cx="517525" cy="9318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ooter Placeholder 206"/>
          <p:cNvSpPr>
            <a:spLocks noGrp="1"/>
          </p:cNvSpPr>
          <p:nvPr>
            <p:ph type="ftr" sz="quarter" idx="11"/>
          </p:nvPr>
        </p:nvSpPr>
        <p:spPr>
          <a:xfrm>
            <a:off x="4038600" y="6208712"/>
            <a:ext cx="4451350" cy="512763"/>
          </a:xfrm>
        </p:spPr>
        <p:txBody>
          <a:bodyPr/>
          <a:lstStyle/>
          <a:p>
            <a:r>
              <a:rPr lang="en-US"/>
              <a:t>Prepared by Er. Bibek Magar ( bibek.magar@thc.tu.edu.np)</a:t>
            </a:r>
            <a:endParaRPr lang="en-US" dirty="0"/>
          </a:p>
        </p:txBody>
      </p:sp>
    </p:spTree>
    <p:extLst>
      <p:ext uri="{BB962C8B-B14F-4D97-AF65-F5344CB8AC3E}">
        <p14:creationId xmlns:p14="http://schemas.microsoft.com/office/powerpoint/2010/main" val="7715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10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wipe(left)">
                                      <p:cBhvr>
                                        <p:cTn id="12" dur="1000"/>
                                        <p:tgtEl>
                                          <p:spTgt spid="1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6"/>
                                        </p:tgtEl>
                                        <p:attrNameLst>
                                          <p:attrName>style.visibility</p:attrName>
                                        </p:attrNameLst>
                                      </p:cBhvr>
                                      <p:to>
                                        <p:strVal val="visible"/>
                                      </p:to>
                                    </p:set>
                                    <p:animEffect transition="in" filter="wipe(down)">
                                      <p:cBhvr>
                                        <p:cTn id="17" dur="1000"/>
                                        <p:tgtEl>
                                          <p:spTgt spid="1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wipe(up)">
                                      <p:cBhvr>
                                        <p:cTn id="22" dur="1000"/>
                                        <p:tgtEl>
                                          <p:spTgt spid="2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2"/>
                                        </p:tgtEl>
                                        <p:attrNameLst>
                                          <p:attrName>style.visibility</p:attrName>
                                        </p:attrNameLst>
                                      </p:cBhvr>
                                      <p:to>
                                        <p:strVal val="visible"/>
                                      </p:to>
                                    </p:set>
                                    <p:animEffect transition="in" filter="wipe(down)">
                                      <p:cBhvr>
                                        <p:cTn id="27" dur="1000"/>
                                        <p:tgtEl>
                                          <p:spTgt spid="2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wipe(down)">
                                      <p:cBhvr>
                                        <p:cTn id="32" dur="1000"/>
                                        <p:tgtEl>
                                          <p:spTgt spid="2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wipe(up)">
                                      <p:cBhvr>
                                        <p:cTn id="37" dur="1000"/>
                                        <p:tgtEl>
                                          <p:spTgt spid="2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wipe(left)">
                                      <p:cBhvr>
                                        <p:cTn id="42" dur="1000"/>
                                        <p:tgtEl>
                                          <p:spTgt spid="2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wipe(up)">
                                      <p:cBhvr>
                                        <p:cTn id="47" dur="1000"/>
                                        <p:tgtEl>
                                          <p:spTgt spid="20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7"/>
                                        </p:tgtEl>
                                        <p:attrNameLst>
                                          <p:attrName>style.visibility</p:attrName>
                                        </p:attrNameLst>
                                      </p:cBhvr>
                                      <p:to>
                                        <p:strVal val="visible"/>
                                      </p:to>
                                    </p:set>
                                    <p:animEffect transition="in" filter="wipe(left)">
                                      <p:cBhvr>
                                        <p:cTn id="52" dur="1000"/>
                                        <p:tgtEl>
                                          <p:spTgt spid="19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wipe(right)">
                                      <p:cBhvr>
                                        <p:cTn id="57" dur="1000"/>
                                        <p:tgtEl>
                                          <p:spTgt spid="1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98"/>
                                        </p:tgtEl>
                                        <p:attrNameLst>
                                          <p:attrName>style.visibility</p:attrName>
                                        </p:attrNameLst>
                                      </p:cBhvr>
                                      <p:to>
                                        <p:strVal val="visible"/>
                                      </p:to>
                                    </p:set>
                                    <p:animEffect transition="in" filter="wipe(up)">
                                      <p:cBhvr>
                                        <p:cTn id="62" dur="1000"/>
                                        <p:tgtEl>
                                          <p:spTgt spid="198"/>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wipe(left)">
                                      <p:cBhvr>
                                        <p:cTn id="66" dur="1000"/>
                                        <p:tgtEl>
                                          <p:spTgt spid="172"/>
                                        </p:tgtEl>
                                      </p:cBhvr>
                                    </p:animEffect>
                                  </p:childTnLst>
                                </p:cTn>
                              </p:par>
                            </p:childTnLst>
                          </p:cTn>
                        </p:par>
                        <p:par>
                          <p:cTn id="67" fill="hold">
                            <p:stCondLst>
                              <p:cond delay="2000"/>
                            </p:stCondLst>
                            <p:childTnLst>
                              <p:par>
                                <p:cTn id="68" presetID="22" presetClass="entr" presetSubtype="4" fill="hold" grpId="0" nodeType="afterEffect">
                                  <p:stCondLst>
                                    <p:cond delay="0"/>
                                  </p:stCondLst>
                                  <p:childTnLst>
                                    <p:set>
                                      <p:cBhvr>
                                        <p:cTn id="69" dur="1" fill="hold">
                                          <p:stCondLst>
                                            <p:cond delay="0"/>
                                          </p:stCondLst>
                                        </p:cTn>
                                        <p:tgtEl>
                                          <p:spTgt spid="200"/>
                                        </p:tgtEl>
                                        <p:attrNameLst>
                                          <p:attrName>style.visibility</p:attrName>
                                        </p:attrNameLst>
                                      </p:cBhvr>
                                      <p:to>
                                        <p:strVal val="visible"/>
                                      </p:to>
                                    </p:set>
                                    <p:animEffect transition="in" filter="wipe(down)">
                                      <p:cBhvr>
                                        <p:cTn id="70" dur="1000"/>
                                        <p:tgtEl>
                                          <p:spTgt spid="20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81"/>
                                        </p:tgtEl>
                                        <p:attrNameLst>
                                          <p:attrName>style.visibility</p:attrName>
                                        </p:attrNameLst>
                                      </p:cBhvr>
                                      <p:to>
                                        <p:strVal val="visible"/>
                                      </p:to>
                                    </p:set>
                                    <p:animEffect transition="in" filter="wipe(down)">
                                      <p:cBhvr>
                                        <p:cTn id="75" dur="1000"/>
                                        <p:tgtEl>
                                          <p:spTgt spid="18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85"/>
                                        </p:tgtEl>
                                        <p:attrNameLst>
                                          <p:attrName>style.visibility</p:attrName>
                                        </p:attrNameLst>
                                      </p:cBhvr>
                                      <p:to>
                                        <p:strVal val="visible"/>
                                      </p:to>
                                    </p:set>
                                    <p:animEffect transition="in" filter="wipe(down)">
                                      <p:cBhvr>
                                        <p:cTn id="80" dur="1000"/>
                                        <p:tgtEl>
                                          <p:spTgt spid="18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wipe(down)">
                                      <p:cBhvr>
                                        <p:cTn id="85" dur="1000"/>
                                        <p:tgtEl>
                                          <p:spTgt spid="18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82"/>
                                        </p:tgtEl>
                                        <p:attrNameLst>
                                          <p:attrName>style.visibility</p:attrName>
                                        </p:attrNameLst>
                                      </p:cBhvr>
                                      <p:to>
                                        <p:strVal val="visible"/>
                                      </p:to>
                                    </p:set>
                                    <p:animEffect transition="in" filter="wipe(down)">
                                      <p:cBhvr>
                                        <p:cTn id="90" dur="1000"/>
                                        <p:tgtEl>
                                          <p:spTgt spid="18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86"/>
                                        </p:tgtEl>
                                        <p:attrNameLst>
                                          <p:attrName>style.visibility</p:attrName>
                                        </p:attrNameLst>
                                      </p:cBhvr>
                                      <p:to>
                                        <p:strVal val="visible"/>
                                      </p:to>
                                    </p:set>
                                    <p:animEffect transition="in" filter="wipe(down)">
                                      <p:cBhvr>
                                        <p:cTn id="95" dur="1000"/>
                                        <p:tgtEl>
                                          <p:spTgt spid="18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87"/>
                                        </p:tgtEl>
                                        <p:attrNameLst>
                                          <p:attrName>style.visibility</p:attrName>
                                        </p:attrNameLst>
                                      </p:cBhvr>
                                      <p:to>
                                        <p:strVal val="visible"/>
                                      </p:to>
                                    </p:set>
                                    <p:animEffect transition="in" filter="wipe(down)">
                                      <p:cBhvr>
                                        <p:cTn id="98" dur="1000"/>
                                        <p:tgtEl>
                                          <p:spTgt spid="18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88"/>
                                        </p:tgtEl>
                                        <p:attrNameLst>
                                          <p:attrName>style.visibility</p:attrName>
                                        </p:attrNameLst>
                                      </p:cBhvr>
                                      <p:to>
                                        <p:strVal val="visible"/>
                                      </p:to>
                                    </p:set>
                                    <p:animEffect transition="in" filter="wipe(down)">
                                      <p:cBhvr>
                                        <p:cTn id="103" dur="1000"/>
                                        <p:tgtEl>
                                          <p:spTgt spid="18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83"/>
                                        </p:tgtEl>
                                        <p:attrNameLst>
                                          <p:attrName>style.visibility</p:attrName>
                                        </p:attrNameLst>
                                      </p:cBhvr>
                                      <p:to>
                                        <p:strVal val="visible"/>
                                      </p:to>
                                    </p:set>
                                    <p:animEffect transition="in" filter="wipe(down)">
                                      <p:cBhvr>
                                        <p:cTn id="108" dur="1000"/>
                                        <p:tgtEl>
                                          <p:spTgt spid="18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90"/>
                                        </p:tgtEl>
                                        <p:attrNameLst>
                                          <p:attrName>style.visibility</p:attrName>
                                        </p:attrNameLst>
                                      </p:cBhvr>
                                      <p:to>
                                        <p:strVal val="visible"/>
                                      </p:to>
                                    </p:set>
                                    <p:animEffect transition="in" filter="wipe(down)">
                                      <p:cBhvr>
                                        <p:cTn id="113" dur="1000"/>
                                        <p:tgtEl>
                                          <p:spTgt spid="190"/>
                                        </p:tgtEl>
                                      </p:cBhvr>
                                    </p:animEffect>
                                  </p:childTnLst>
                                </p:cTn>
                              </p:par>
                            </p:childTnLst>
                          </p:cTn>
                        </p:par>
                        <p:par>
                          <p:cTn id="114" fill="hold">
                            <p:stCondLst>
                              <p:cond delay="1000"/>
                            </p:stCondLst>
                            <p:childTnLst>
                              <p:par>
                                <p:cTn id="115" presetID="22" presetClass="entr" presetSubtype="4" fill="hold" grpId="0" nodeType="afterEffect">
                                  <p:stCondLst>
                                    <p:cond delay="0"/>
                                  </p:stCondLst>
                                  <p:childTnLst>
                                    <p:set>
                                      <p:cBhvr>
                                        <p:cTn id="116" dur="1" fill="hold">
                                          <p:stCondLst>
                                            <p:cond delay="0"/>
                                          </p:stCondLst>
                                        </p:cTn>
                                        <p:tgtEl>
                                          <p:spTgt spid="189"/>
                                        </p:tgtEl>
                                        <p:attrNameLst>
                                          <p:attrName>style.visibility</p:attrName>
                                        </p:attrNameLst>
                                      </p:cBhvr>
                                      <p:to>
                                        <p:strVal val="visible"/>
                                      </p:to>
                                    </p:set>
                                    <p:animEffect transition="in" filter="wipe(down)">
                                      <p:cBhvr>
                                        <p:cTn id="117" dur="1000"/>
                                        <p:tgtEl>
                                          <p:spTgt spid="18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193"/>
                                        </p:tgtEl>
                                        <p:attrNameLst>
                                          <p:attrName>style.visibility</p:attrName>
                                        </p:attrNameLst>
                                      </p:cBhvr>
                                      <p:to>
                                        <p:strVal val="visible"/>
                                      </p:to>
                                    </p:set>
                                    <p:animEffect transition="in" filter="wipe(right)">
                                      <p:cBhvr>
                                        <p:cTn id="122" dur="1000"/>
                                        <p:tgtEl>
                                          <p:spTgt spid="193"/>
                                        </p:tgtEl>
                                      </p:cBhvr>
                                    </p:animEffect>
                                  </p:childTnLst>
                                </p:cTn>
                              </p:par>
                            </p:childTnLst>
                          </p:cTn>
                        </p:par>
                        <p:par>
                          <p:cTn id="123" fill="hold">
                            <p:stCondLst>
                              <p:cond delay="1000"/>
                            </p:stCondLst>
                            <p:childTnLst>
                              <p:par>
                                <p:cTn id="124" presetID="22" presetClass="entr" presetSubtype="4" fill="hold" grpId="0" nodeType="afterEffect">
                                  <p:stCondLst>
                                    <p:cond delay="0"/>
                                  </p:stCondLst>
                                  <p:childTnLst>
                                    <p:set>
                                      <p:cBhvr>
                                        <p:cTn id="125" dur="1" fill="hold">
                                          <p:stCondLst>
                                            <p:cond delay="0"/>
                                          </p:stCondLst>
                                        </p:cTn>
                                        <p:tgtEl>
                                          <p:spTgt spid="192"/>
                                        </p:tgtEl>
                                        <p:attrNameLst>
                                          <p:attrName>style.visibility</p:attrName>
                                        </p:attrNameLst>
                                      </p:cBhvr>
                                      <p:to>
                                        <p:strVal val="visible"/>
                                      </p:to>
                                    </p:set>
                                    <p:animEffect transition="in" filter="wipe(down)">
                                      <p:cBhvr>
                                        <p:cTn id="126" dur="1000"/>
                                        <p:tgtEl>
                                          <p:spTgt spid="192"/>
                                        </p:tgtEl>
                                      </p:cBhvr>
                                    </p:animEffect>
                                  </p:childTnLst>
                                </p:cTn>
                              </p:par>
                            </p:childTnLst>
                          </p:cTn>
                        </p:par>
                        <p:par>
                          <p:cTn id="127" fill="hold">
                            <p:stCondLst>
                              <p:cond delay="2000"/>
                            </p:stCondLst>
                            <p:childTnLst>
                              <p:par>
                                <p:cTn id="128" presetID="22" presetClass="entr" presetSubtype="8" fill="hold" grpId="0" nodeType="afterEffect">
                                  <p:stCondLst>
                                    <p:cond delay="0"/>
                                  </p:stCondLst>
                                  <p:childTnLst>
                                    <p:set>
                                      <p:cBhvr>
                                        <p:cTn id="129" dur="1" fill="hold">
                                          <p:stCondLst>
                                            <p:cond delay="0"/>
                                          </p:stCondLst>
                                        </p:cTn>
                                        <p:tgtEl>
                                          <p:spTgt spid="191"/>
                                        </p:tgtEl>
                                        <p:attrNameLst>
                                          <p:attrName>style.visibility</p:attrName>
                                        </p:attrNameLst>
                                      </p:cBhvr>
                                      <p:to>
                                        <p:strVal val="visible"/>
                                      </p:to>
                                    </p:set>
                                    <p:animEffect transition="in" filter="wipe(left)">
                                      <p:cBhvr>
                                        <p:cTn id="130"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normAutofit fontScale="92500" lnSpcReduction="10000"/>
          </a:bodyPr>
          <a:lstStyle/>
          <a:p>
            <a:r>
              <a:rPr lang="en-US" dirty="0"/>
              <a:t>4) Make a complete orthographic drawing of a geometrical solid cut by a plane. Find the true shape of the section. Construct the development of the surface of the solid.</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a:t>3D Visualization: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0708"/>
            <a:ext cx="4157239" cy="504342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239" y="2217839"/>
            <a:ext cx="3696216" cy="405821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92" y="1927128"/>
            <a:ext cx="4820323" cy="4696480"/>
          </a:xfrm>
          <a:prstGeom prst="rect">
            <a:avLst/>
          </a:prstGeom>
        </p:spPr>
      </p:pic>
    </p:spTree>
    <p:extLst>
      <p:ext uri="{BB962C8B-B14F-4D97-AF65-F5344CB8AC3E}">
        <p14:creationId xmlns:p14="http://schemas.microsoft.com/office/powerpoint/2010/main" val="347708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80">
                                          <p:stCondLst>
                                            <p:cond delay="0"/>
                                          </p:stCondLst>
                                        </p:cTn>
                                        <p:tgtEl>
                                          <p:spTgt spid="12"/>
                                        </p:tgtEl>
                                      </p:cBhvr>
                                    </p:animEffect>
                                    <p:anim calcmode="lin" valueType="num">
                                      <p:cBhvr>
                                        <p:cTn id="3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0" dur="26">
                                          <p:stCondLst>
                                            <p:cond delay="650"/>
                                          </p:stCondLst>
                                        </p:cTn>
                                        <p:tgtEl>
                                          <p:spTgt spid="12"/>
                                        </p:tgtEl>
                                      </p:cBhvr>
                                      <p:to x="100000" y="60000"/>
                                    </p:animScale>
                                    <p:animScale>
                                      <p:cBhvr>
                                        <p:cTn id="41" dur="166" decel="50000">
                                          <p:stCondLst>
                                            <p:cond delay="676"/>
                                          </p:stCondLst>
                                        </p:cTn>
                                        <p:tgtEl>
                                          <p:spTgt spid="12"/>
                                        </p:tgtEl>
                                      </p:cBhvr>
                                      <p:to x="100000" y="100000"/>
                                    </p:animScale>
                                    <p:animScale>
                                      <p:cBhvr>
                                        <p:cTn id="42" dur="26">
                                          <p:stCondLst>
                                            <p:cond delay="1312"/>
                                          </p:stCondLst>
                                        </p:cTn>
                                        <p:tgtEl>
                                          <p:spTgt spid="12"/>
                                        </p:tgtEl>
                                      </p:cBhvr>
                                      <p:to x="100000" y="80000"/>
                                    </p:animScale>
                                    <p:animScale>
                                      <p:cBhvr>
                                        <p:cTn id="43" dur="166" decel="50000">
                                          <p:stCondLst>
                                            <p:cond delay="1338"/>
                                          </p:stCondLst>
                                        </p:cTn>
                                        <p:tgtEl>
                                          <p:spTgt spid="12"/>
                                        </p:tgtEl>
                                      </p:cBhvr>
                                      <p:to x="100000" y="100000"/>
                                    </p:animScale>
                                    <p:animScale>
                                      <p:cBhvr>
                                        <p:cTn id="44" dur="26">
                                          <p:stCondLst>
                                            <p:cond delay="1642"/>
                                          </p:stCondLst>
                                        </p:cTn>
                                        <p:tgtEl>
                                          <p:spTgt spid="12"/>
                                        </p:tgtEl>
                                      </p:cBhvr>
                                      <p:to x="100000" y="90000"/>
                                    </p:animScale>
                                    <p:animScale>
                                      <p:cBhvr>
                                        <p:cTn id="45" dur="166" decel="50000">
                                          <p:stCondLst>
                                            <p:cond delay="1668"/>
                                          </p:stCondLst>
                                        </p:cTn>
                                        <p:tgtEl>
                                          <p:spTgt spid="12"/>
                                        </p:tgtEl>
                                      </p:cBhvr>
                                      <p:to x="100000" y="100000"/>
                                    </p:animScale>
                                    <p:animScale>
                                      <p:cBhvr>
                                        <p:cTn id="46" dur="26">
                                          <p:stCondLst>
                                            <p:cond delay="1808"/>
                                          </p:stCondLst>
                                        </p:cTn>
                                        <p:tgtEl>
                                          <p:spTgt spid="12"/>
                                        </p:tgtEl>
                                      </p:cBhvr>
                                      <p:to x="100000" y="95000"/>
                                    </p:animScale>
                                    <p:animScale>
                                      <p:cBhvr>
                                        <p:cTn id="47" dur="166" decel="50000">
                                          <p:stCondLst>
                                            <p:cond delay="1834"/>
                                          </p:stCondLst>
                                        </p:cTn>
                                        <p:tgtEl>
                                          <p:spTgt spid="12"/>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80">
                                          <p:stCondLst>
                                            <p:cond delay="0"/>
                                          </p:stCondLst>
                                        </p:cTn>
                                        <p:tgtEl>
                                          <p:spTgt spid="15"/>
                                        </p:tgtEl>
                                      </p:cBhvr>
                                    </p:animEffect>
                                    <p:anim calcmode="lin" valueType="num">
                                      <p:cBhvr>
                                        <p:cTn id="5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8" dur="26">
                                          <p:stCondLst>
                                            <p:cond delay="650"/>
                                          </p:stCondLst>
                                        </p:cTn>
                                        <p:tgtEl>
                                          <p:spTgt spid="15"/>
                                        </p:tgtEl>
                                      </p:cBhvr>
                                      <p:to x="100000" y="60000"/>
                                    </p:animScale>
                                    <p:animScale>
                                      <p:cBhvr>
                                        <p:cTn id="59" dur="166" decel="50000">
                                          <p:stCondLst>
                                            <p:cond delay="676"/>
                                          </p:stCondLst>
                                        </p:cTn>
                                        <p:tgtEl>
                                          <p:spTgt spid="15"/>
                                        </p:tgtEl>
                                      </p:cBhvr>
                                      <p:to x="100000" y="100000"/>
                                    </p:animScale>
                                    <p:animScale>
                                      <p:cBhvr>
                                        <p:cTn id="60" dur="26">
                                          <p:stCondLst>
                                            <p:cond delay="1312"/>
                                          </p:stCondLst>
                                        </p:cTn>
                                        <p:tgtEl>
                                          <p:spTgt spid="15"/>
                                        </p:tgtEl>
                                      </p:cBhvr>
                                      <p:to x="100000" y="80000"/>
                                    </p:animScale>
                                    <p:animScale>
                                      <p:cBhvr>
                                        <p:cTn id="61" dur="166" decel="50000">
                                          <p:stCondLst>
                                            <p:cond delay="1338"/>
                                          </p:stCondLst>
                                        </p:cTn>
                                        <p:tgtEl>
                                          <p:spTgt spid="15"/>
                                        </p:tgtEl>
                                      </p:cBhvr>
                                      <p:to x="100000" y="100000"/>
                                    </p:animScale>
                                    <p:animScale>
                                      <p:cBhvr>
                                        <p:cTn id="62" dur="26">
                                          <p:stCondLst>
                                            <p:cond delay="1642"/>
                                          </p:stCondLst>
                                        </p:cTn>
                                        <p:tgtEl>
                                          <p:spTgt spid="15"/>
                                        </p:tgtEl>
                                      </p:cBhvr>
                                      <p:to x="100000" y="90000"/>
                                    </p:animScale>
                                    <p:animScale>
                                      <p:cBhvr>
                                        <p:cTn id="63" dur="166" decel="50000">
                                          <p:stCondLst>
                                            <p:cond delay="1668"/>
                                          </p:stCondLst>
                                        </p:cTn>
                                        <p:tgtEl>
                                          <p:spTgt spid="15"/>
                                        </p:tgtEl>
                                      </p:cBhvr>
                                      <p:to x="100000" y="100000"/>
                                    </p:animScale>
                                    <p:animScale>
                                      <p:cBhvr>
                                        <p:cTn id="64" dur="26">
                                          <p:stCondLst>
                                            <p:cond delay="1808"/>
                                          </p:stCondLst>
                                        </p:cTn>
                                        <p:tgtEl>
                                          <p:spTgt spid="15"/>
                                        </p:tgtEl>
                                      </p:cBhvr>
                                      <p:to x="100000" y="95000"/>
                                    </p:animScale>
                                    <p:animScale>
                                      <p:cBhvr>
                                        <p:cTn id="65"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Freeform 5"/>
          <p:cNvSpPr>
            <a:spLocks/>
          </p:cNvSpPr>
          <p:nvPr/>
        </p:nvSpPr>
        <p:spPr bwMode="auto">
          <a:xfrm>
            <a:off x="4847917" y="4888667"/>
            <a:ext cx="1147319" cy="1147319"/>
          </a:xfrm>
          <a:custGeom>
            <a:avLst/>
            <a:gdLst>
              <a:gd name="T0" fmla="*/ 1321 w 1322"/>
              <a:gd name="T1" fmla="*/ 620 h 1322"/>
              <a:gd name="T2" fmla="*/ 1311 w 1322"/>
              <a:gd name="T3" fmla="*/ 538 h 1322"/>
              <a:gd name="T4" fmla="*/ 1291 w 1322"/>
              <a:gd name="T5" fmla="*/ 459 h 1322"/>
              <a:gd name="T6" fmla="*/ 1261 w 1322"/>
              <a:gd name="T7" fmla="*/ 382 h 1322"/>
              <a:gd name="T8" fmla="*/ 1222 w 1322"/>
              <a:gd name="T9" fmla="*/ 309 h 1322"/>
              <a:gd name="T10" fmla="*/ 1174 w 1322"/>
              <a:gd name="T11" fmla="*/ 243 h 1322"/>
              <a:gd name="T12" fmla="*/ 1117 w 1322"/>
              <a:gd name="T13" fmla="*/ 182 h 1322"/>
              <a:gd name="T14" fmla="*/ 1055 w 1322"/>
              <a:gd name="T15" fmla="*/ 130 h 1322"/>
              <a:gd name="T16" fmla="*/ 986 w 1322"/>
              <a:gd name="T17" fmla="*/ 85 h 1322"/>
              <a:gd name="T18" fmla="*/ 912 w 1322"/>
              <a:gd name="T19" fmla="*/ 49 h 1322"/>
              <a:gd name="T20" fmla="*/ 834 w 1322"/>
              <a:gd name="T21" fmla="*/ 23 h 1322"/>
              <a:gd name="T22" fmla="*/ 753 w 1322"/>
              <a:gd name="T23" fmla="*/ 6 h 1322"/>
              <a:gd name="T24" fmla="*/ 671 w 1322"/>
              <a:gd name="T25" fmla="*/ 0 h 1322"/>
              <a:gd name="T26" fmla="*/ 589 w 1322"/>
              <a:gd name="T27" fmla="*/ 4 h 1322"/>
              <a:gd name="T28" fmla="*/ 508 w 1322"/>
              <a:gd name="T29" fmla="*/ 17 h 1322"/>
              <a:gd name="T30" fmla="*/ 429 w 1322"/>
              <a:gd name="T31" fmla="*/ 42 h 1322"/>
              <a:gd name="T32" fmla="*/ 354 w 1322"/>
              <a:gd name="T33" fmla="*/ 76 h 1322"/>
              <a:gd name="T34" fmla="*/ 284 w 1322"/>
              <a:gd name="T35" fmla="*/ 118 h 1322"/>
              <a:gd name="T36" fmla="*/ 219 w 1322"/>
              <a:gd name="T37" fmla="*/ 169 h 1322"/>
              <a:gd name="T38" fmla="*/ 162 w 1322"/>
              <a:gd name="T39" fmla="*/ 228 h 1322"/>
              <a:gd name="T40" fmla="*/ 112 w 1322"/>
              <a:gd name="T41" fmla="*/ 293 h 1322"/>
              <a:gd name="T42" fmla="*/ 70 w 1322"/>
              <a:gd name="T43" fmla="*/ 364 h 1322"/>
              <a:gd name="T44" fmla="*/ 38 w 1322"/>
              <a:gd name="T45" fmla="*/ 440 h 1322"/>
              <a:gd name="T46" fmla="*/ 15 w 1322"/>
              <a:gd name="T47" fmla="*/ 519 h 1322"/>
              <a:gd name="T48" fmla="*/ 3 w 1322"/>
              <a:gd name="T49" fmla="*/ 600 h 1322"/>
              <a:gd name="T50" fmla="*/ 0 w 1322"/>
              <a:gd name="T51" fmla="*/ 682 h 1322"/>
              <a:gd name="T52" fmla="*/ 8 w 1322"/>
              <a:gd name="T53" fmla="*/ 764 h 1322"/>
              <a:gd name="T54" fmla="*/ 25 w 1322"/>
              <a:gd name="T55" fmla="*/ 843 h 1322"/>
              <a:gd name="T56" fmla="*/ 53 w 1322"/>
              <a:gd name="T57" fmla="*/ 921 h 1322"/>
              <a:gd name="T58" fmla="*/ 90 w 1322"/>
              <a:gd name="T59" fmla="*/ 994 h 1322"/>
              <a:gd name="T60" fmla="*/ 136 w 1322"/>
              <a:gd name="T61" fmla="*/ 1063 h 1322"/>
              <a:gd name="T62" fmla="*/ 189 w 1322"/>
              <a:gd name="T63" fmla="*/ 1125 h 1322"/>
              <a:gd name="T64" fmla="*/ 251 w 1322"/>
              <a:gd name="T65" fmla="*/ 1180 h 1322"/>
              <a:gd name="T66" fmla="*/ 319 w 1322"/>
              <a:gd name="T67" fmla="*/ 1227 h 1322"/>
              <a:gd name="T68" fmla="*/ 391 w 1322"/>
              <a:gd name="T69" fmla="*/ 1265 h 1322"/>
              <a:gd name="T70" fmla="*/ 468 w 1322"/>
              <a:gd name="T71" fmla="*/ 1293 h 1322"/>
              <a:gd name="T72" fmla="*/ 548 w 1322"/>
              <a:gd name="T73" fmla="*/ 1313 h 1322"/>
              <a:gd name="T74" fmla="*/ 630 w 1322"/>
              <a:gd name="T75" fmla="*/ 1321 h 1322"/>
              <a:gd name="T76" fmla="*/ 712 w 1322"/>
              <a:gd name="T77" fmla="*/ 1320 h 1322"/>
              <a:gd name="T78" fmla="*/ 794 w 1322"/>
              <a:gd name="T79" fmla="*/ 1309 h 1322"/>
              <a:gd name="T80" fmla="*/ 873 w 1322"/>
              <a:gd name="T81" fmla="*/ 1287 h 1322"/>
              <a:gd name="T82" fmla="*/ 949 w 1322"/>
              <a:gd name="T83" fmla="*/ 1256 h 1322"/>
              <a:gd name="T84" fmla="*/ 1021 w 1322"/>
              <a:gd name="T85" fmla="*/ 1215 h 1322"/>
              <a:gd name="T86" fmla="*/ 1087 w 1322"/>
              <a:gd name="T87" fmla="*/ 1166 h 1322"/>
              <a:gd name="T88" fmla="*/ 1146 w 1322"/>
              <a:gd name="T89" fmla="*/ 1110 h 1322"/>
              <a:gd name="T90" fmla="*/ 1198 w 1322"/>
              <a:gd name="T91" fmla="*/ 1046 h 1322"/>
              <a:gd name="T92" fmla="*/ 1242 w 1322"/>
              <a:gd name="T93" fmla="*/ 977 h 1322"/>
              <a:gd name="T94" fmla="*/ 1277 w 1322"/>
              <a:gd name="T95" fmla="*/ 902 h 1322"/>
              <a:gd name="T96" fmla="*/ 1302 w 1322"/>
              <a:gd name="T97" fmla="*/ 824 h 1322"/>
              <a:gd name="T98" fmla="*/ 1317 w 1322"/>
              <a:gd name="T99" fmla="*/ 743 h 1322"/>
              <a:gd name="T100" fmla="*/ 1322 w 1322"/>
              <a:gd name="T101" fmla="*/ 661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1322">
                <a:moveTo>
                  <a:pt x="1322" y="661"/>
                </a:moveTo>
                <a:lnTo>
                  <a:pt x="1321" y="620"/>
                </a:lnTo>
                <a:lnTo>
                  <a:pt x="1317" y="579"/>
                </a:lnTo>
                <a:lnTo>
                  <a:pt x="1311" y="538"/>
                </a:lnTo>
                <a:lnTo>
                  <a:pt x="1302" y="498"/>
                </a:lnTo>
                <a:lnTo>
                  <a:pt x="1291" y="459"/>
                </a:lnTo>
                <a:lnTo>
                  <a:pt x="1277" y="420"/>
                </a:lnTo>
                <a:lnTo>
                  <a:pt x="1261" y="382"/>
                </a:lnTo>
                <a:lnTo>
                  <a:pt x="1242" y="345"/>
                </a:lnTo>
                <a:lnTo>
                  <a:pt x="1222" y="309"/>
                </a:lnTo>
                <a:lnTo>
                  <a:pt x="1198" y="276"/>
                </a:lnTo>
                <a:lnTo>
                  <a:pt x="1174" y="243"/>
                </a:lnTo>
                <a:lnTo>
                  <a:pt x="1146" y="212"/>
                </a:lnTo>
                <a:lnTo>
                  <a:pt x="1117" y="182"/>
                </a:lnTo>
                <a:lnTo>
                  <a:pt x="1087" y="156"/>
                </a:lnTo>
                <a:lnTo>
                  <a:pt x="1055" y="130"/>
                </a:lnTo>
                <a:lnTo>
                  <a:pt x="1021" y="107"/>
                </a:lnTo>
                <a:lnTo>
                  <a:pt x="986" y="85"/>
                </a:lnTo>
                <a:lnTo>
                  <a:pt x="949" y="66"/>
                </a:lnTo>
                <a:lnTo>
                  <a:pt x="912" y="49"/>
                </a:lnTo>
                <a:lnTo>
                  <a:pt x="873" y="35"/>
                </a:lnTo>
                <a:lnTo>
                  <a:pt x="834" y="23"/>
                </a:lnTo>
                <a:lnTo>
                  <a:pt x="794" y="13"/>
                </a:lnTo>
                <a:lnTo>
                  <a:pt x="753" y="6"/>
                </a:lnTo>
                <a:lnTo>
                  <a:pt x="712" y="2"/>
                </a:lnTo>
                <a:lnTo>
                  <a:pt x="671" y="0"/>
                </a:lnTo>
                <a:lnTo>
                  <a:pt x="630" y="1"/>
                </a:lnTo>
                <a:lnTo>
                  <a:pt x="589" y="4"/>
                </a:lnTo>
                <a:lnTo>
                  <a:pt x="548" y="9"/>
                </a:lnTo>
                <a:lnTo>
                  <a:pt x="508" y="17"/>
                </a:lnTo>
                <a:lnTo>
                  <a:pt x="468" y="29"/>
                </a:lnTo>
                <a:lnTo>
                  <a:pt x="429" y="42"/>
                </a:lnTo>
                <a:lnTo>
                  <a:pt x="391" y="57"/>
                </a:lnTo>
                <a:lnTo>
                  <a:pt x="354" y="76"/>
                </a:lnTo>
                <a:lnTo>
                  <a:pt x="319" y="95"/>
                </a:lnTo>
                <a:lnTo>
                  <a:pt x="284" y="118"/>
                </a:lnTo>
                <a:lnTo>
                  <a:pt x="251" y="142"/>
                </a:lnTo>
                <a:lnTo>
                  <a:pt x="219" y="169"/>
                </a:lnTo>
                <a:lnTo>
                  <a:pt x="189" y="197"/>
                </a:lnTo>
                <a:lnTo>
                  <a:pt x="162" y="228"/>
                </a:lnTo>
                <a:lnTo>
                  <a:pt x="136" y="259"/>
                </a:lnTo>
                <a:lnTo>
                  <a:pt x="112" y="293"/>
                </a:lnTo>
                <a:lnTo>
                  <a:pt x="90" y="328"/>
                </a:lnTo>
                <a:lnTo>
                  <a:pt x="70" y="364"/>
                </a:lnTo>
                <a:lnTo>
                  <a:pt x="53" y="401"/>
                </a:lnTo>
                <a:lnTo>
                  <a:pt x="38" y="440"/>
                </a:lnTo>
                <a:lnTo>
                  <a:pt x="25" y="479"/>
                </a:lnTo>
                <a:lnTo>
                  <a:pt x="15" y="519"/>
                </a:lnTo>
                <a:lnTo>
                  <a:pt x="8" y="559"/>
                </a:lnTo>
                <a:lnTo>
                  <a:pt x="3" y="600"/>
                </a:lnTo>
                <a:lnTo>
                  <a:pt x="0" y="641"/>
                </a:lnTo>
                <a:lnTo>
                  <a:pt x="0" y="682"/>
                </a:lnTo>
                <a:lnTo>
                  <a:pt x="3" y="723"/>
                </a:lnTo>
                <a:lnTo>
                  <a:pt x="8" y="764"/>
                </a:lnTo>
                <a:lnTo>
                  <a:pt x="15" y="803"/>
                </a:lnTo>
                <a:lnTo>
                  <a:pt x="25" y="843"/>
                </a:lnTo>
                <a:lnTo>
                  <a:pt x="38" y="882"/>
                </a:lnTo>
                <a:lnTo>
                  <a:pt x="53" y="921"/>
                </a:lnTo>
                <a:lnTo>
                  <a:pt x="70" y="958"/>
                </a:lnTo>
                <a:lnTo>
                  <a:pt x="90" y="994"/>
                </a:lnTo>
                <a:lnTo>
                  <a:pt x="112" y="1029"/>
                </a:lnTo>
                <a:lnTo>
                  <a:pt x="136" y="1063"/>
                </a:lnTo>
                <a:lnTo>
                  <a:pt x="162" y="1095"/>
                </a:lnTo>
                <a:lnTo>
                  <a:pt x="189" y="1125"/>
                </a:lnTo>
                <a:lnTo>
                  <a:pt x="219" y="1153"/>
                </a:lnTo>
                <a:lnTo>
                  <a:pt x="251" y="1180"/>
                </a:lnTo>
                <a:lnTo>
                  <a:pt x="284" y="1204"/>
                </a:lnTo>
                <a:lnTo>
                  <a:pt x="319" y="1227"/>
                </a:lnTo>
                <a:lnTo>
                  <a:pt x="354" y="1246"/>
                </a:lnTo>
                <a:lnTo>
                  <a:pt x="391" y="1265"/>
                </a:lnTo>
                <a:lnTo>
                  <a:pt x="429" y="1280"/>
                </a:lnTo>
                <a:lnTo>
                  <a:pt x="468" y="1293"/>
                </a:lnTo>
                <a:lnTo>
                  <a:pt x="508" y="1305"/>
                </a:lnTo>
                <a:lnTo>
                  <a:pt x="548" y="1313"/>
                </a:lnTo>
                <a:lnTo>
                  <a:pt x="589" y="1318"/>
                </a:lnTo>
                <a:lnTo>
                  <a:pt x="630" y="1321"/>
                </a:lnTo>
                <a:lnTo>
                  <a:pt x="671" y="1322"/>
                </a:lnTo>
                <a:lnTo>
                  <a:pt x="712" y="1320"/>
                </a:lnTo>
                <a:lnTo>
                  <a:pt x="753" y="1316"/>
                </a:lnTo>
                <a:lnTo>
                  <a:pt x="794" y="1309"/>
                </a:lnTo>
                <a:lnTo>
                  <a:pt x="834" y="1300"/>
                </a:lnTo>
                <a:lnTo>
                  <a:pt x="873" y="1287"/>
                </a:lnTo>
                <a:lnTo>
                  <a:pt x="912" y="1273"/>
                </a:lnTo>
                <a:lnTo>
                  <a:pt x="949" y="1256"/>
                </a:lnTo>
                <a:lnTo>
                  <a:pt x="986" y="1237"/>
                </a:lnTo>
                <a:lnTo>
                  <a:pt x="1021" y="1215"/>
                </a:lnTo>
                <a:lnTo>
                  <a:pt x="1055" y="1192"/>
                </a:lnTo>
                <a:lnTo>
                  <a:pt x="1087" y="1166"/>
                </a:lnTo>
                <a:lnTo>
                  <a:pt x="1117" y="1140"/>
                </a:lnTo>
                <a:lnTo>
                  <a:pt x="1146" y="1110"/>
                </a:lnTo>
                <a:lnTo>
                  <a:pt x="1174" y="1079"/>
                </a:lnTo>
                <a:lnTo>
                  <a:pt x="1198" y="1046"/>
                </a:lnTo>
                <a:lnTo>
                  <a:pt x="1222" y="1013"/>
                </a:lnTo>
                <a:lnTo>
                  <a:pt x="1242" y="977"/>
                </a:lnTo>
                <a:lnTo>
                  <a:pt x="1261" y="940"/>
                </a:lnTo>
                <a:lnTo>
                  <a:pt x="1277" y="902"/>
                </a:lnTo>
                <a:lnTo>
                  <a:pt x="1291" y="863"/>
                </a:lnTo>
                <a:lnTo>
                  <a:pt x="1302" y="824"/>
                </a:lnTo>
                <a:lnTo>
                  <a:pt x="1311" y="784"/>
                </a:lnTo>
                <a:lnTo>
                  <a:pt x="1317" y="743"/>
                </a:lnTo>
                <a:lnTo>
                  <a:pt x="1321" y="702"/>
                </a:lnTo>
                <a:lnTo>
                  <a:pt x="1322" y="66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5121709" y="5166805"/>
            <a:ext cx="599735" cy="595389"/>
          </a:xfrm>
          <a:custGeom>
            <a:avLst/>
            <a:gdLst>
              <a:gd name="T0" fmla="*/ 685 w 687"/>
              <a:gd name="T1" fmla="*/ 313 h 686"/>
              <a:gd name="T2" fmla="*/ 675 w 687"/>
              <a:gd name="T3" fmla="*/ 255 h 686"/>
              <a:gd name="T4" fmla="*/ 655 w 687"/>
              <a:gd name="T5" fmla="*/ 200 h 686"/>
              <a:gd name="T6" fmla="*/ 626 w 687"/>
              <a:gd name="T7" fmla="*/ 148 h 686"/>
              <a:gd name="T8" fmla="*/ 588 w 687"/>
              <a:gd name="T9" fmla="*/ 103 h 686"/>
              <a:gd name="T10" fmla="*/ 544 w 687"/>
              <a:gd name="T11" fmla="*/ 64 h 686"/>
              <a:gd name="T12" fmla="*/ 493 w 687"/>
              <a:gd name="T13" fmla="*/ 35 h 686"/>
              <a:gd name="T14" fmla="*/ 437 w 687"/>
              <a:gd name="T15" fmla="*/ 13 h 686"/>
              <a:gd name="T16" fmla="*/ 380 w 687"/>
              <a:gd name="T17" fmla="*/ 2 h 686"/>
              <a:gd name="T18" fmla="*/ 320 w 687"/>
              <a:gd name="T19" fmla="*/ 1 h 686"/>
              <a:gd name="T20" fmla="*/ 262 w 687"/>
              <a:gd name="T21" fmla="*/ 9 h 686"/>
              <a:gd name="T22" fmla="*/ 207 w 687"/>
              <a:gd name="T23" fmla="*/ 28 h 686"/>
              <a:gd name="T24" fmla="*/ 154 w 687"/>
              <a:gd name="T25" fmla="*/ 56 h 686"/>
              <a:gd name="T26" fmla="*/ 108 w 687"/>
              <a:gd name="T27" fmla="*/ 93 h 686"/>
              <a:gd name="T28" fmla="*/ 68 w 687"/>
              <a:gd name="T29" fmla="*/ 136 h 686"/>
              <a:gd name="T30" fmla="*/ 38 w 687"/>
              <a:gd name="T31" fmla="*/ 186 h 686"/>
              <a:gd name="T32" fmla="*/ 15 w 687"/>
              <a:gd name="T33" fmla="*/ 242 h 686"/>
              <a:gd name="T34" fmla="*/ 3 w 687"/>
              <a:gd name="T35" fmla="*/ 299 h 686"/>
              <a:gd name="T36" fmla="*/ 0 w 687"/>
              <a:gd name="T37" fmla="*/ 357 h 686"/>
              <a:gd name="T38" fmla="*/ 8 w 687"/>
              <a:gd name="T39" fmla="*/ 417 h 686"/>
              <a:gd name="T40" fmla="*/ 25 w 687"/>
              <a:gd name="T41" fmla="*/ 473 h 686"/>
              <a:gd name="T42" fmla="*/ 52 w 687"/>
              <a:gd name="T43" fmla="*/ 525 h 686"/>
              <a:gd name="T44" fmla="*/ 88 w 687"/>
              <a:gd name="T45" fmla="*/ 573 h 686"/>
              <a:gd name="T46" fmla="*/ 131 w 687"/>
              <a:gd name="T47" fmla="*/ 613 h 686"/>
              <a:gd name="T48" fmla="*/ 180 w 687"/>
              <a:gd name="T49" fmla="*/ 645 h 686"/>
              <a:gd name="T50" fmla="*/ 234 w 687"/>
              <a:gd name="T51" fmla="*/ 669 h 686"/>
              <a:gd name="T52" fmla="*/ 292 w 687"/>
              <a:gd name="T53" fmla="*/ 682 h 686"/>
              <a:gd name="T54" fmla="*/ 350 w 687"/>
              <a:gd name="T55" fmla="*/ 686 h 686"/>
              <a:gd name="T56" fmla="*/ 409 w 687"/>
              <a:gd name="T57" fmla="*/ 680 h 686"/>
              <a:gd name="T58" fmla="*/ 466 w 687"/>
              <a:gd name="T59" fmla="*/ 664 h 686"/>
              <a:gd name="T60" fmla="*/ 519 w 687"/>
              <a:gd name="T61" fmla="*/ 638 h 686"/>
              <a:gd name="T62" fmla="*/ 567 w 687"/>
              <a:gd name="T63" fmla="*/ 603 h 686"/>
              <a:gd name="T64" fmla="*/ 609 w 687"/>
              <a:gd name="T65" fmla="*/ 561 h 686"/>
              <a:gd name="T66" fmla="*/ 641 w 687"/>
              <a:gd name="T67" fmla="*/ 512 h 686"/>
              <a:gd name="T68" fmla="*/ 666 w 687"/>
              <a:gd name="T69" fmla="*/ 459 h 686"/>
              <a:gd name="T70" fmla="*/ 681 w 687"/>
              <a:gd name="T71" fmla="*/ 401 h 686"/>
              <a:gd name="T72" fmla="*/ 687 w 687"/>
              <a:gd name="T73" fmla="*/ 343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7" h="686">
                <a:moveTo>
                  <a:pt x="687" y="343"/>
                </a:moveTo>
                <a:lnTo>
                  <a:pt x="685" y="313"/>
                </a:lnTo>
                <a:lnTo>
                  <a:pt x="681" y="285"/>
                </a:lnTo>
                <a:lnTo>
                  <a:pt x="675" y="255"/>
                </a:lnTo>
                <a:lnTo>
                  <a:pt x="666" y="227"/>
                </a:lnTo>
                <a:lnTo>
                  <a:pt x="655" y="200"/>
                </a:lnTo>
                <a:lnTo>
                  <a:pt x="641" y="174"/>
                </a:lnTo>
                <a:lnTo>
                  <a:pt x="626" y="148"/>
                </a:lnTo>
                <a:lnTo>
                  <a:pt x="609" y="125"/>
                </a:lnTo>
                <a:lnTo>
                  <a:pt x="588" y="103"/>
                </a:lnTo>
                <a:lnTo>
                  <a:pt x="567" y="83"/>
                </a:lnTo>
                <a:lnTo>
                  <a:pt x="544" y="64"/>
                </a:lnTo>
                <a:lnTo>
                  <a:pt x="519" y="48"/>
                </a:lnTo>
                <a:lnTo>
                  <a:pt x="493" y="35"/>
                </a:lnTo>
                <a:lnTo>
                  <a:pt x="466" y="22"/>
                </a:lnTo>
                <a:lnTo>
                  <a:pt x="437" y="13"/>
                </a:lnTo>
                <a:lnTo>
                  <a:pt x="409" y="6"/>
                </a:lnTo>
                <a:lnTo>
                  <a:pt x="380" y="2"/>
                </a:lnTo>
                <a:lnTo>
                  <a:pt x="350" y="0"/>
                </a:lnTo>
                <a:lnTo>
                  <a:pt x="320" y="1"/>
                </a:lnTo>
                <a:lnTo>
                  <a:pt x="292" y="4"/>
                </a:lnTo>
                <a:lnTo>
                  <a:pt x="262" y="9"/>
                </a:lnTo>
                <a:lnTo>
                  <a:pt x="234" y="17"/>
                </a:lnTo>
                <a:lnTo>
                  <a:pt x="207" y="28"/>
                </a:lnTo>
                <a:lnTo>
                  <a:pt x="180" y="41"/>
                </a:lnTo>
                <a:lnTo>
                  <a:pt x="154" y="56"/>
                </a:lnTo>
                <a:lnTo>
                  <a:pt x="131" y="73"/>
                </a:lnTo>
                <a:lnTo>
                  <a:pt x="108" y="93"/>
                </a:lnTo>
                <a:lnTo>
                  <a:pt x="88" y="113"/>
                </a:lnTo>
                <a:lnTo>
                  <a:pt x="68" y="136"/>
                </a:lnTo>
                <a:lnTo>
                  <a:pt x="52" y="161"/>
                </a:lnTo>
                <a:lnTo>
                  <a:pt x="38" y="186"/>
                </a:lnTo>
                <a:lnTo>
                  <a:pt x="25" y="213"/>
                </a:lnTo>
                <a:lnTo>
                  <a:pt x="15" y="242"/>
                </a:lnTo>
                <a:lnTo>
                  <a:pt x="8" y="269"/>
                </a:lnTo>
                <a:lnTo>
                  <a:pt x="3" y="299"/>
                </a:lnTo>
                <a:lnTo>
                  <a:pt x="0" y="329"/>
                </a:lnTo>
                <a:lnTo>
                  <a:pt x="0" y="357"/>
                </a:lnTo>
                <a:lnTo>
                  <a:pt x="3" y="387"/>
                </a:lnTo>
                <a:lnTo>
                  <a:pt x="8" y="417"/>
                </a:lnTo>
                <a:lnTo>
                  <a:pt x="15" y="444"/>
                </a:lnTo>
                <a:lnTo>
                  <a:pt x="25" y="473"/>
                </a:lnTo>
                <a:lnTo>
                  <a:pt x="38" y="500"/>
                </a:lnTo>
                <a:lnTo>
                  <a:pt x="52" y="525"/>
                </a:lnTo>
                <a:lnTo>
                  <a:pt x="68" y="550"/>
                </a:lnTo>
                <a:lnTo>
                  <a:pt x="88" y="573"/>
                </a:lnTo>
                <a:lnTo>
                  <a:pt x="108" y="593"/>
                </a:lnTo>
                <a:lnTo>
                  <a:pt x="131" y="613"/>
                </a:lnTo>
                <a:lnTo>
                  <a:pt x="154" y="630"/>
                </a:lnTo>
                <a:lnTo>
                  <a:pt x="180" y="645"/>
                </a:lnTo>
                <a:lnTo>
                  <a:pt x="207" y="658"/>
                </a:lnTo>
                <a:lnTo>
                  <a:pt x="234" y="669"/>
                </a:lnTo>
                <a:lnTo>
                  <a:pt x="262" y="677"/>
                </a:lnTo>
                <a:lnTo>
                  <a:pt x="292" y="682"/>
                </a:lnTo>
                <a:lnTo>
                  <a:pt x="320" y="685"/>
                </a:lnTo>
                <a:lnTo>
                  <a:pt x="350" y="686"/>
                </a:lnTo>
                <a:lnTo>
                  <a:pt x="380" y="684"/>
                </a:lnTo>
                <a:lnTo>
                  <a:pt x="409" y="680"/>
                </a:lnTo>
                <a:lnTo>
                  <a:pt x="437" y="673"/>
                </a:lnTo>
                <a:lnTo>
                  <a:pt x="466" y="664"/>
                </a:lnTo>
                <a:lnTo>
                  <a:pt x="493" y="652"/>
                </a:lnTo>
                <a:lnTo>
                  <a:pt x="519" y="638"/>
                </a:lnTo>
                <a:lnTo>
                  <a:pt x="544" y="622"/>
                </a:lnTo>
                <a:lnTo>
                  <a:pt x="567" y="603"/>
                </a:lnTo>
                <a:lnTo>
                  <a:pt x="588" y="583"/>
                </a:lnTo>
                <a:lnTo>
                  <a:pt x="609" y="561"/>
                </a:lnTo>
                <a:lnTo>
                  <a:pt x="626" y="538"/>
                </a:lnTo>
                <a:lnTo>
                  <a:pt x="641" y="512"/>
                </a:lnTo>
                <a:lnTo>
                  <a:pt x="655" y="487"/>
                </a:lnTo>
                <a:lnTo>
                  <a:pt x="666" y="459"/>
                </a:lnTo>
                <a:lnTo>
                  <a:pt x="675" y="431"/>
                </a:lnTo>
                <a:lnTo>
                  <a:pt x="681" y="401"/>
                </a:lnTo>
                <a:lnTo>
                  <a:pt x="685" y="373"/>
                </a:lnTo>
                <a:lnTo>
                  <a:pt x="687" y="343"/>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4569779" y="4571416"/>
            <a:ext cx="0" cy="185135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4643659" y="5462326"/>
            <a:ext cx="172097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101305" y="4571416"/>
            <a:ext cx="434590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5121709" y="3537091"/>
            <a:ext cx="59973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4847917" y="4571416"/>
            <a:ext cx="0" cy="89091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4921797" y="5175497"/>
            <a:ext cx="999558" cy="57365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5134747" y="4962547"/>
            <a:ext cx="573659" cy="99955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flipV="1">
            <a:off x="4921797" y="5175497"/>
            <a:ext cx="999558" cy="57365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flipV="1">
            <a:off x="5134747" y="4962547"/>
            <a:ext cx="573659" cy="99955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4921797" y="4571416"/>
            <a:ext cx="0" cy="117774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5134747" y="4571416"/>
            <a:ext cx="0" cy="13906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5999246" y="4571416"/>
            <a:ext cx="0" cy="89091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V="1">
            <a:off x="5921355" y="4571416"/>
            <a:ext cx="0" cy="117774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5708406" y="4571416"/>
            <a:ext cx="0" cy="13906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5421576" y="2063829"/>
            <a:ext cx="0" cy="44675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4847917" y="2415848"/>
            <a:ext cx="57365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flipV="1">
            <a:off x="5421576" y="2415848"/>
            <a:ext cx="57365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4921797" y="2415848"/>
            <a:ext cx="49977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5134747"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flipV="1">
            <a:off x="5421576" y="2415848"/>
            <a:ext cx="49977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H="1" flipV="1">
            <a:off x="5421576"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4569779" y="2889551"/>
            <a:ext cx="1681865" cy="168186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2131726" y="447153"/>
            <a:ext cx="1681865" cy="168186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1723211" y="42984"/>
            <a:ext cx="1681865" cy="168186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5604104" y="3537091"/>
            <a:ext cx="0" cy="216426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5573683" y="3567512"/>
            <a:ext cx="0" cy="215991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5221665" y="3919530"/>
            <a:ext cx="0" cy="18904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5030445" y="4110750"/>
            <a:ext cx="0" cy="1577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4947873" y="4197668"/>
            <a:ext cx="0" cy="126465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4278603" y="2437577"/>
            <a:ext cx="0" cy="412860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2653235" y="2415848"/>
            <a:ext cx="276834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2809688" y="2415848"/>
            <a:ext cx="578005"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flipV="1">
            <a:off x="3387693" y="2415848"/>
            <a:ext cx="57365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V="1">
            <a:off x="2887914" y="2415848"/>
            <a:ext cx="499779"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3100863"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flipV="1">
            <a:off x="3387693" y="2415848"/>
            <a:ext cx="495433"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flipV="1">
            <a:off x="3387693" y="2415848"/>
            <a:ext cx="286830"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a:off x="2170840" y="4571416"/>
            <a:ext cx="2107764" cy="2107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3387693" y="5462326"/>
            <a:ext cx="125596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3387693" y="2415848"/>
            <a:ext cx="0" cy="304647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H="1">
            <a:off x="3040021" y="3719619"/>
            <a:ext cx="238155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040021" y="3719619"/>
            <a:ext cx="0" cy="209038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3735365" y="3719619"/>
            <a:ext cx="0" cy="139503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a:off x="3735365" y="5114654"/>
            <a:ext cx="168621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a:off x="3040021" y="5809999"/>
            <a:ext cx="2381556"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5604104" y="5227648"/>
            <a:ext cx="117339" cy="469358"/>
          </a:xfrm>
          <a:custGeom>
            <a:avLst/>
            <a:gdLst>
              <a:gd name="T0" fmla="*/ 0 w 133"/>
              <a:gd name="T1" fmla="*/ 542 h 542"/>
              <a:gd name="T2" fmla="*/ 23 w 133"/>
              <a:gd name="T3" fmla="*/ 522 h 542"/>
              <a:gd name="T4" fmla="*/ 44 w 133"/>
              <a:gd name="T5" fmla="*/ 502 h 542"/>
              <a:gd name="T6" fmla="*/ 63 w 133"/>
              <a:gd name="T7" fmla="*/ 478 h 542"/>
              <a:gd name="T8" fmla="*/ 79 w 133"/>
              <a:gd name="T9" fmla="*/ 454 h 542"/>
              <a:gd name="T10" fmla="*/ 95 w 133"/>
              <a:gd name="T11" fmla="*/ 428 h 542"/>
              <a:gd name="T12" fmla="*/ 107 w 133"/>
              <a:gd name="T13" fmla="*/ 401 h 542"/>
              <a:gd name="T14" fmla="*/ 117 w 133"/>
              <a:gd name="T15" fmla="*/ 374 h 542"/>
              <a:gd name="T16" fmla="*/ 124 w 133"/>
              <a:gd name="T17" fmla="*/ 345 h 542"/>
              <a:gd name="T18" fmla="*/ 129 w 133"/>
              <a:gd name="T19" fmla="*/ 315 h 542"/>
              <a:gd name="T20" fmla="*/ 133 w 133"/>
              <a:gd name="T21" fmla="*/ 285 h 542"/>
              <a:gd name="T22" fmla="*/ 133 w 133"/>
              <a:gd name="T23" fmla="*/ 257 h 542"/>
              <a:gd name="T24" fmla="*/ 129 w 133"/>
              <a:gd name="T25" fmla="*/ 227 h 542"/>
              <a:gd name="T26" fmla="*/ 124 w 133"/>
              <a:gd name="T27" fmla="*/ 197 h 542"/>
              <a:gd name="T28" fmla="*/ 117 w 133"/>
              <a:gd name="T29" fmla="*/ 169 h 542"/>
              <a:gd name="T30" fmla="*/ 107 w 133"/>
              <a:gd name="T31" fmla="*/ 141 h 542"/>
              <a:gd name="T32" fmla="*/ 95 w 133"/>
              <a:gd name="T33" fmla="*/ 114 h 542"/>
              <a:gd name="T34" fmla="*/ 79 w 133"/>
              <a:gd name="T35" fmla="*/ 88 h 542"/>
              <a:gd name="T36" fmla="*/ 63 w 133"/>
              <a:gd name="T37" fmla="*/ 64 h 542"/>
              <a:gd name="T38" fmla="*/ 44 w 133"/>
              <a:gd name="T39" fmla="*/ 40 h 542"/>
              <a:gd name="T40" fmla="*/ 23 w 133"/>
              <a:gd name="T41" fmla="*/ 20 h 542"/>
              <a:gd name="T42" fmla="*/ 0 w 133"/>
              <a:gd name="T43"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542">
                <a:moveTo>
                  <a:pt x="0" y="542"/>
                </a:moveTo>
                <a:lnTo>
                  <a:pt x="23" y="522"/>
                </a:lnTo>
                <a:lnTo>
                  <a:pt x="44" y="502"/>
                </a:lnTo>
                <a:lnTo>
                  <a:pt x="63" y="478"/>
                </a:lnTo>
                <a:lnTo>
                  <a:pt x="79" y="454"/>
                </a:lnTo>
                <a:lnTo>
                  <a:pt x="95" y="428"/>
                </a:lnTo>
                <a:lnTo>
                  <a:pt x="107" y="401"/>
                </a:lnTo>
                <a:lnTo>
                  <a:pt x="117" y="374"/>
                </a:lnTo>
                <a:lnTo>
                  <a:pt x="124" y="345"/>
                </a:lnTo>
                <a:lnTo>
                  <a:pt x="129" y="315"/>
                </a:lnTo>
                <a:lnTo>
                  <a:pt x="133" y="285"/>
                </a:lnTo>
                <a:lnTo>
                  <a:pt x="133" y="257"/>
                </a:lnTo>
                <a:lnTo>
                  <a:pt x="129" y="227"/>
                </a:lnTo>
                <a:lnTo>
                  <a:pt x="124" y="197"/>
                </a:lnTo>
                <a:lnTo>
                  <a:pt x="117" y="169"/>
                </a:lnTo>
                <a:lnTo>
                  <a:pt x="107" y="141"/>
                </a:lnTo>
                <a:lnTo>
                  <a:pt x="95" y="114"/>
                </a:lnTo>
                <a:lnTo>
                  <a:pt x="79" y="88"/>
                </a:lnTo>
                <a:lnTo>
                  <a:pt x="63" y="64"/>
                </a:lnTo>
                <a:lnTo>
                  <a:pt x="44" y="40"/>
                </a:lnTo>
                <a:lnTo>
                  <a:pt x="23" y="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5604104" y="5227648"/>
            <a:ext cx="0" cy="47370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4947873" y="5101616"/>
            <a:ext cx="656232" cy="721420"/>
          </a:xfrm>
          <a:custGeom>
            <a:avLst/>
            <a:gdLst>
              <a:gd name="T0" fmla="*/ 736 w 757"/>
              <a:gd name="T1" fmla="*/ 709 h 830"/>
              <a:gd name="T2" fmla="*/ 687 w 757"/>
              <a:gd name="T3" fmla="*/ 750 h 830"/>
              <a:gd name="T4" fmla="*/ 632 w 757"/>
              <a:gd name="T5" fmla="*/ 783 h 830"/>
              <a:gd name="T6" fmla="*/ 572 w 757"/>
              <a:gd name="T7" fmla="*/ 808 h 830"/>
              <a:gd name="T8" fmla="*/ 510 w 757"/>
              <a:gd name="T9" fmla="*/ 824 h 830"/>
              <a:gd name="T10" fmla="*/ 446 w 757"/>
              <a:gd name="T11" fmla="*/ 830 h 830"/>
              <a:gd name="T12" fmla="*/ 382 w 757"/>
              <a:gd name="T13" fmla="*/ 828 h 830"/>
              <a:gd name="T14" fmla="*/ 318 w 757"/>
              <a:gd name="T15" fmla="*/ 816 h 830"/>
              <a:gd name="T16" fmla="*/ 257 w 757"/>
              <a:gd name="T17" fmla="*/ 795 h 830"/>
              <a:gd name="T18" fmla="*/ 200 w 757"/>
              <a:gd name="T19" fmla="*/ 766 h 830"/>
              <a:gd name="T20" fmla="*/ 147 w 757"/>
              <a:gd name="T21" fmla="*/ 728 h 830"/>
              <a:gd name="T22" fmla="*/ 101 w 757"/>
              <a:gd name="T23" fmla="*/ 683 h 830"/>
              <a:gd name="T24" fmla="*/ 63 w 757"/>
              <a:gd name="T25" fmla="*/ 630 h 830"/>
              <a:gd name="T26" fmla="*/ 32 w 757"/>
              <a:gd name="T27" fmla="*/ 573 h 830"/>
              <a:gd name="T28" fmla="*/ 12 w 757"/>
              <a:gd name="T29" fmla="*/ 511 h 830"/>
              <a:gd name="T30" fmla="*/ 2 w 757"/>
              <a:gd name="T31" fmla="*/ 447 h 830"/>
              <a:gd name="T32" fmla="*/ 2 w 757"/>
              <a:gd name="T33" fmla="*/ 382 h 830"/>
              <a:gd name="T34" fmla="*/ 12 w 757"/>
              <a:gd name="T35" fmla="*/ 319 h 830"/>
              <a:gd name="T36" fmla="*/ 32 w 757"/>
              <a:gd name="T37" fmla="*/ 257 h 830"/>
              <a:gd name="T38" fmla="*/ 63 w 757"/>
              <a:gd name="T39" fmla="*/ 199 h 830"/>
              <a:gd name="T40" fmla="*/ 101 w 757"/>
              <a:gd name="T41" fmla="*/ 148 h 830"/>
              <a:gd name="T42" fmla="*/ 147 w 757"/>
              <a:gd name="T43" fmla="*/ 101 h 830"/>
              <a:gd name="T44" fmla="*/ 200 w 757"/>
              <a:gd name="T45" fmla="*/ 63 h 830"/>
              <a:gd name="T46" fmla="*/ 257 w 757"/>
              <a:gd name="T47" fmla="*/ 35 h 830"/>
              <a:gd name="T48" fmla="*/ 318 w 757"/>
              <a:gd name="T49" fmla="*/ 13 h 830"/>
              <a:gd name="T50" fmla="*/ 381 w 757"/>
              <a:gd name="T51" fmla="*/ 2 h 830"/>
              <a:gd name="T52" fmla="*/ 446 w 757"/>
              <a:gd name="T53" fmla="*/ 0 h 830"/>
              <a:gd name="T54" fmla="*/ 509 w 757"/>
              <a:gd name="T55" fmla="*/ 6 h 830"/>
              <a:gd name="T56" fmla="*/ 572 w 757"/>
              <a:gd name="T57" fmla="*/ 23 h 830"/>
              <a:gd name="T58" fmla="*/ 632 w 757"/>
              <a:gd name="T59" fmla="*/ 46 h 830"/>
              <a:gd name="T60" fmla="*/ 687 w 757"/>
              <a:gd name="T61" fmla="*/ 80 h 830"/>
              <a:gd name="T62" fmla="*/ 757 w 757"/>
              <a:gd name="T63" fmla="*/ 143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 h="830">
                <a:moveTo>
                  <a:pt x="757" y="687"/>
                </a:moveTo>
                <a:lnTo>
                  <a:pt x="736" y="709"/>
                </a:lnTo>
                <a:lnTo>
                  <a:pt x="712" y="731"/>
                </a:lnTo>
                <a:lnTo>
                  <a:pt x="687" y="750"/>
                </a:lnTo>
                <a:lnTo>
                  <a:pt x="660" y="768"/>
                </a:lnTo>
                <a:lnTo>
                  <a:pt x="632" y="783"/>
                </a:lnTo>
                <a:lnTo>
                  <a:pt x="602" y="796"/>
                </a:lnTo>
                <a:lnTo>
                  <a:pt x="572" y="808"/>
                </a:lnTo>
                <a:lnTo>
                  <a:pt x="541" y="817"/>
                </a:lnTo>
                <a:lnTo>
                  <a:pt x="510" y="824"/>
                </a:lnTo>
                <a:lnTo>
                  <a:pt x="477" y="828"/>
                </a:lnTo>
                <a:lnTo>
                  <a:pt x="446" y="830"/>
                </a:lnTo>
                <a:lnTo>
                  <a:pt x="414" y="830"/>
                </a:lnTo>
                <a:lnTo>
                  <a:pt x="382" y="828"/>
                </a:lnTo>
                <a:lnTo>
                  <a:pt x="349" y="823"/>
                </a:lnTo>
                <a:lnTo>
                  <a:pt x="318" y="816"/>
                </a:lnTo>
                <a:lnTo>
                  <a:pt x="288" y="807"/>
                </a:lnTo>
                <a:lnTo>
                  <a:pt x="257" y="795"/>
                </a:lnTo>
                <a:lnTo>
                  <a:pt x="228" y="782"/>
                </a:lnTo>
                <a:lnTo>
                  <a:pt x="200" y="766"/>
                </a:lnTo>
                <a:lnTo>
                  <a:pt x="173" y="748"/>
                </a:lnTo>
                <a:lnTo>
                  <a:pt x="147" y="728"/>
                </a:lnTo>
                <a:lnTo>
                  <a:pt x="124" y="706"/>
                </a:lnTo>
                <a:lnTo>
                  <a:pt x="101" y="683"/>
                </a:lnTo>
                <a:lnTo>
                  <a:pt x="81" y="657"/>
                </a:lnTo>
                <a:lnTo>
                  <a:pt x="63" y="630"/>
                </a:lnTo>
                <a:lnTo>
                  <a:pt x="47" y="603"/>
                </a:lnTo>
                <a:lnTo>
                  <a:pt x="32" y="573"/>
                </a:lnTo>
                <a:lnTo>
                  <a:pt x="21" y="542"/>
                </a:lnTo>
                <a:lnTo>
                  <a:pt x="12" y="511"/>
                </a:lnTo>
                <a:lnTo>
                  <a:pt x="6" y="480"/>
                </a:lnTo>
                <a:lnTo>
                  <a:pt x="2" y="447"/>
                </a:lnTo>
                <a:lnTo>
                  <a:pt x="0" y="415"/>
                </a:lnTo>
                <a:lnTo>
                  <a:pt x="2" y="382"/>
                </a:lnTo>
                <a:lnTo>
                  <a:pt x="6" y="350"/>
                </a:lnTo>
                <a:lnTo>
                  <a:pt x="12" y="319"/>
                </a:lnTo>
                <a:lnTo>
                  <a:pt x="21" y="287"/>
                </a:lnTo>
                <a:lnTo>
                  <a:pt x="32" y="257"/>
                </a:lnTo>
                <a:lnTo>
                  <a:pt x="47" y="227"/>
                </a:lnTo>
                <a:lnTo>
                  <a:pt x="63" y="199"/>
                </a:lnTo>
                <a:lnTo>
                  <a:pt x="81" y="172"/>
                </a:lnTo>
                <a:lnTo>
                  <a:pt x="101" y="148"/>
                </a:lnTo>
                <a:lnTo>
                  <a:pt x="124" y="124"/>
                </a:lnTo>
                <a:lnTo>
                  <a:pt x="147" y="101"/>
                </a:lnTo>
                <a:lnTo>
                  <a:pt x="173" y="82"/>
                </a:lnTo>
                <a:lnTo>
                  <a:pt x="200" y="63"/>
                </a:lnTo>
                <a:lnTo>
                  <a:pt x="228" y="48"/>
                </a:lnTo>
                <a:lnTo>
                  <a:pt x="257" y="35"/>
                </a:lnTo>
                <a:lnTo>
                  <a:pt x="288" y="23"/>
                </a:lnTo>
                <a:lnTo>
                  <a:pt x="318" y="13"/>
                </a:lnTo>
                <a:lnTo>
                  <a:pt x="349" y="6"/>
                </a:lnTo>
                <a:lnTo>
                  <a:pt x="381" y="2"/>
                </a:lnTo>
                <a:lnTo>
                  <a:pt x="414" y="0"/>
                </a:lnTo>
                <a:lnTo>
                  <a:pt x="446" y="0"/>
                </a:lnTo>
                <a:lnTo>
                  <a:pt x="477" y="2"/>
                </a:lnTo>
                <a:lnTo>
                  <a:pt x="509" y="6"/>
                </a:lnTo>
                <a:lnTo>
                  <a:pt x="541" y="13"/>
                </a:lnTo>
                <a:lnTo>
                  <a:pt x="572" y="23"/>
                </a:lnTo>
                <a:lnTo>
                  <a:pt x="602" y="33"/>
                </a:lnTo>
                <a:lnTo>
                  <a:pt x="632" y="46"/>
                </a:lnTo>
                <a:lnTo>
                  <a:pt x="660" y="61"/>
                </a:lnTo>
                <a:lnTo>
                  <a:pt x="687" y="80"/>
                </a:lnTo>
                <a:lnTo>
                  <a:pt x="712" y="99"/>
                </a:lnTo>
                <a:lnTo>
                  <a:pt x="757" y="14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4847917" y="4197668"/>
            <a:ext cx="99956" cy="3737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4947873" y="3537091"/>
            <a:ext cx="656232" cy="66057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5604104" y="3537091"/>
            <a:ext cx="11733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5721444" y="3537091"/>
            <a:ext cx="273792" cy="1034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H="1" flipV="1">
            <a:off x="2353368" y="282009"/>
            <a:ext cx="3250737"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2322946" y="312430"/>
            <a:ext cx="3250737"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H="1" flipV="1">
            <a:off x="2170840" y="464537"/>
            <a:ext cx="3250737"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1966582" y="664448"/>
            <a:ext cx="3255083" cy="325508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flipV="1">
            <a:off x="1775362" y="860014"/>
            <a:ext cx="3255083" cy="3250736"/>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flipV="1">
            <a:off x="2101305" y="1346755"/>
            <a:ext cx="2846568" cy="285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flipV="1">
            <a:off x="2592392" y="521033"/>
            <a:ext cx="169490" cy="16949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flipV="1">
            <a:off x="2540242" y="529725"/>
            <a:ext cx="191220" cy="19122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flipV="1">
            <a:off x="2331638" y="625335"/>
            <a:ext cx="243371" cy="247717"/>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H="1" flipV="1">
            <a:off x="2127381" y="829593"/>
            <a:ext cx="247717" cy="243371"/>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H="1" flipV="1">
            <a:off x="2023079" y="1103385"/>
            <a:ext cx="160798" cy="16079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2761883" y="690524"/>
            <a:ext cx="165144" cy="165144"/>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731461" y="720945"/>
            <a:ext cx="186874" cy="186874"/>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2575009" y="873052"/>
            <a:ext cx="247717" cy="247717"/>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375097" y="1072963"/>
            <a:ext cx="247717" cy="247717"/>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2183877" y="1264183"/>
            <a:ext cx="160798" cy="16079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2023079" y="521033"/>
            <a:ext cx="903948" cy="903948"/>
          </a:xfrm>
          <a:custGeom>
            <a:avLst/>
            <a:gdLst>
              <a:gd name="T0" fmla="*/ 615 w 1038"/>
              <a:gd name="T1" fmla="*/ 6 h 1039"/>
              <a:gd name="T2" fmla="*/ 537 w 1038"/>
              <a:gd name="T3" fmla="*/ 26 h 1039"/>
              <a:gd name="T4" fmla="*/ 462 w 1038"/>
              <a:gd name="T5" fmla="*/ 57 h 1039"/>
              <a:gd name="T6" fmla="*/ 390 w 1038"/>
              <a:gd name="T7" fmla="*/ 95 h 1039"/>
              <a:gd name="T8" fmla="*/ 324 w 1038"/>
              <a:gd name="T9" fmla="*/ 141 h 1039"/>
              <a:gd name="T10" fmla="*/ 261 w 1038"/>
              <a:gd name="T11" fmla="*/ 193 h 1039"/>
              <a:gd name="T12" fmla="*/ 204 w 1038"/>
              <a:gd name="T13" fmla="*/ 249 h 1039"/>
              <a:gd name="T14" fmla="*/ 151 w 1038"/>
              <a:gd name="T15" fmla="*/ 311 h 1039"/>
              <a:gd name="T16" fmla="*/ 104 w 1038"/>
              <a:gd name="T17" fmla="*/ 376 h 1039"/>
              <a:gd name="T18" fmla="*/ 63 w 1038"/>
              <a:gd name="T19" fmla="*/ 447 h 1039"/>
              <a:gd name="T20" fmla="*/ 30 w 1038"/>
              <a:gd name="T21" fmla="*/ 522 h 1039"/>
              <a:gd name="T22" fmla="*/ 9 w 1038"/>
              <a:gd name="T23" fmla="*/ 600 h 1039"/>
              <a:gd name="T24" fmla="*/ 0 w 1038"/>
              <a:gd name="T25" fmla="*/ 683 h 1039"/>
              <a:gd name="T26" fmla="*/ 5 w 1038"/>
              <a:gd name="T27" fmla="*/ 767 h 1039"/>
              <a:gd name="T28" fmla="*/ 25 w 1038"/>
              <a:gd name="T29" fmla="*/ 848 h 1039"/>
              <a:gd name="T30" fmla="*/ 63 w 1038"/>
              <a:gd name="T31" fmla="*/ 919 h 1039"/>
              <a:gd name="T32" fmla="*/ 89 w 1038"/>
              <a:gd name="T33" fmla="*/ 950 h 1039"/>
              <a:gd name="T34" fmla="*/ 119 w 1038"/>
              <a:gd name="T35" fmla="*/ 976 h 1039"/>
              <a:gd name="T36" fmla="*/ 190 w 1038"/>
              <a:gd name="T37" fmla="*/ 1014 h 1039"/>
              <a:gd name="T38" fmla="*/ 271 w 1038"/>
              <a:gd name="T39" fmla="*/ 1034 h 1039"/>
              <a:gd name="T40" fmla="*/ 357 w 1038"/>
              <a:gd name="T41" fmla="*/ 1039 h 1039"/>
              <a:gd name="T42" fmla="*/ 439 w 1038"/>
              <a:gd name="T43" fmla="*/ 1030 h 1039"/>
              <a:gd name="T44" fmla="*/ 516 w 1038"/>
              <a:gd name="T45" fmla="*/ 1008 h 1039"/>
              <a:gd name="T46" fmla="*/ 591 w 1038"/>
              <a:gd name="T47" fmla="*/ 976 h 1039"/>
              <a:gd name="T48" fmla="*/ 661 w 1038"/>
              <a:gd name="T49" fmla="*/ 935 h 1039"/>
              <a:gd name="T50" fmla="*/ 728 w 1038"/>
              <a:gd name="T51" fmla="*/ 888 h 1039"/>
              <a:gd name="T52" fmla="*/ 789 w 1038"/>
              <a:gd name="T53" fmla="*/ 835 h 1039"/>
              <a:gd name="T54" fmla="*/ 847 w 1038"/>
              <a:gd name="T55" fmla="*/ 778 h 1039"/>
              <a:gd name="T56" fmla="*/ 898 w 1038"/>
              <a:gd name="T57" fmla="*/ 716 h 1039"/>
              <a:gd name="T58" fmla="*/ 943 w 1038"/>
              <a:gd name="T59" fmla="*/ 648 h 1039"/>
              <a:gd name="T60" fmla="*/ 981 w 1038"/>
              <a:gd name="T61" fmla="*/ 576 h 1039"/>
              <a:gd name="T62" fmla="*/ 1012 w 1038"/>
              <a:gd name="T63" fmla="*/ 501 h 1039"/>
              <a:gd name="T64" fmla="*/ 1032 w 1038"/>
              <a:gd name="T65" fmla="*/ 42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8" h="1039">
                <a:moveTo>
                  <a:pt x="655" y="0"/>
                </a:moveTo>
                <a:lnTo>
                  <a:pt x="615" y="6"/>
                </a:lnTo>
                <a:lnTo>
                  <a:pt x="576" y="15"/>
                </a:lnTo>
                <a:lnTo>
                  <a:pt x="537" y="26"/>
                </a:lnTo>
                <a:lnTo>
                  <a:pt x="499" y="40"/>
                </a:lnTo>
                <a:lnTo>
                  <a:pt x="462" y="57"/>
                </a:lnTo>
                <a:lnTo>
                  <a:pt x="426" y="75"/>
                </a:lnTo>
                <a:lnTo>
                  <a:pt x="390" y="95"/>
                </a:lnTo>
                <a:lnTo>
                  <a:pt x="357" y="117"/>
                </a:lnTo>
                <a:lnTo>
                  <a:pt x="324" y="141"/>
                </a:lnTo>
                <a:lnTo>
                  <a:pt x="292" y="166"/>
                </a:lnTo>
                <a:lnTo>
                  <a:pt x="261" y="193"/>
                </a:lnTo>
                <a:lnTo>
                  <a:pt x="231" y="221"/>
                </a:lnTo>
                <a:lnTo>
                  <a:pt x="204" y="249"/>
                </a:lnTo>
                <a:lnTo>
                  <a:pt x="177" y="279"/>
                </a:lnTo>
                <a:lnTo>
                  <a:pt x="151" y="311"/>
                </a:lnTo>
                <a:lnTo>
                  <a:pt x="127" y="343"/>
                </a:lnTo>
                <a:lnTo>
                  <a:pt x="104" y="376"/>
                </a:lnTo>
                <a:lnTo>
                  <a:pt x="83" y="411"/>
                </a:lnTo>
                <a:lnTo>
                  <a:pt x="63" y="447"/>
                </a:lnTo>
                <a:lnTo>
                  <a:pt x="46" y="484"/>
                </a:lnTo>
                <a:lnTo>
                  <a:pt x="30" y="522"/>
                </a:lnTo>
                <a:lnTo>
                  <a:pt x="18" y="561"/>
                </a:lnTo>
                <a:lnTo>
                  <a:pt x="9" y="600"/>
                </a:lnTo>
                <a:lnTo>
                  <a:pt x="3" y="641"/>
                </a:lnTo>
                <a:lnTo>
                  <a:pt x="0" y="683"/>
                </a:lnTo>
                <a:lnTo>
                  <a:pt x="0" y="725"/>
                </a:lnTo>
                <a:lnTo>
                  <a:pt x="5" y="767"/>
                </a:lnTo>
                <a:lnTo>
                  <a:pt x="13" y="808"/>
                </a:lnTo>
                <a:lnTo>
                  <a:pt x="25" y="848"/>
                </a:lnTo>
                <a:lnTo>
                  <a:pt x="42" y="886"/>
                </a:lnTo>
                <a:lnTo>
                  <a:pt x="63" y="919"/>
                </a:lnTo>
                <a:lnTo>
                  <a:pt x="76" y="935"/>
                </a:lnTo>
                <a:lnTo>
                  <a:pt x="89" y="950"/>
                </a:lnTo>
                <a:lnTo>
                  <a:pt x="103" y="964"/>
                </a:lnTo>
                <a:lnTo>
                  <a:pt x="119" y="976"/>
                </a:lnTo>
                <a:lnTo>
                  <a:pt x="154" y="996"/>
                </a:lnTo>
                <a:lnTo>
                  <a:pt x="190" y="1014"/>
                </a:lnTo>
                <a:lnTo>
                  <a:pt x="230" y="1026"/>
                </a:lnTo>
                <a:lnTo>
                  <a:pt x="271" y="1034"/>
                </a:lnTo>
                <a:lnTo>
                  <a:pt x="314" y="1038"/>
                </a:lnTo>
                <a:lnTo>
                  <a:pt x="357" y="1039"/>
                </a:lnTo>
                <a:lnTo>
                  <a:pt x="398" y="1036"/>
                </a:lnTo>
                <a:lnTo>
                  <a:pt x="439" y="1030"/>
                </a:lnTo>
                <a:lnTo>
                  <a:pt x="479" y="1021"/>
                </a:lnTo>
                <a:lnTo>
                  <a:pt x="516" y="1008"/>
                </a:lnTo>
                <a:lnTo>
                  <a:pt x="554" y="993"/>
                </a:lnTo>
                <a:lnTo>
                  <a:pt x="591" y="976"/>
                </a:lnTo>
                <a:lnTo>
                  <a:pt x="627" y="956"/>
                </a:lnTo>
                <a:lnTo>
                  <a:pt x="661" y="935"/>
                </a:lnTo>
                <a:lnTo>
                  <a:pt x="695" y="912"/>
                </a:lnTo>
                <a:lnTo>
                  <a:pt x="728" y="888"/>
                </a:lnTo>
                <a:lnTo>
                  <a:pt x="759" y="862"/>
                </a:lnTo>
                <a:lnTo>
                  <a:pt x="789" y="835"/>
                </a:lnTo>
                <a:lnTo>
                  <a:pt x="819" y="807"/>
                </a:lnTo>
                <a:lnTo>
                  <a:pt x="847" y="778"/>
                </a:lnTo>
                <a:lnTo>
                  <a:pt x="872" y="747"/>
                </a:lnTo>
                <a:lnTo>
                  <a:pt x="898" y="716"/>
                </a:lnTo>
                <a:lnTo>
                  <a:pt x="920" y="682"/>
                </a:lnTo>
                <a:lnTo>
                  <a:pt x="943" y="648"/>
                </a:lnTo>
                <a:lnTo>
                  <a:pt x="962" y="613"/>
                </a:lnTo>
                <a:lnTo>
                  <a:pt x="981" y="576"/>
                </a:lnTo>
                <a:lnTo>
                  <a:pt x="997" y="539"/>
                </a:lnTo>
                <a:lnTo>
                  <a:pt x="1012" y="501"/>
                </a:lnTo>
                <a:lnTo>
                  <a:pt x="1023" y="462"/>
                </a:lnTo>
                <a:lnTo>
                  <a:pt x="1032" y="423"/>
                </a:lnTo>
                <a:lnTo>
                  <a:pt x="1038" y="3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5421576" y="2415848"/>
            <a:ext cx="136896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flipV="1">
            <a:off x="6790536" y="2415848"/>
            <a:ext cx="578005" cy="215556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5721444" y="3537091"/>
            <a:ext cx="136896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5573683" y="3567512"/>
            <a:ext cx="1525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5421576" y="3719619"/>
            <a:ext cx="172097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5221665" y="3919530"/>
            <a:ext cx="197304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5030445" y="4110750"/>
            <a:ext cx="2216411"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a:off x="4947873" y="4197668"/>
            <a:ext cx="2320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7368542" y="1590126"/>
            <a:ext cx="1655790" cy="2981290"/>
          </a:xfrm>
          <a:custGeom>
            <a:avLst/>
            <a:gdLst>
              <a:gd name="T0" fmla="*/ 0 w 1905"/>
              <a:gd name="T1" fmla="*/ 3430 h 3430"/>
              <a:gd name="T2" fmla="*/ 79 w 1905"/>
              <a:gd name="T3" fmla="*/ 3409 h 3430"/>
              <a:gd name="T4" fmla="*/ 157 w 1905"/>
              <a:gd name="T5" fmla="*/ 3383 h 3430"/>
              <a:gd name="T6" fmla="*/ 234 w 1905"/>
              <a:gd name="T7" fmla="*/ 3356 h 3430"/>
              <a:gd name="T8" fmla="*/ 310 w 1905"/>
              <a:gd name="T9" fmla="*/ 3327 h 3430"/>
              <a:gd name="T10" fmla="*/ 385 w 1905"/>
              <a:gd name="T11" fmla="*/ 3294 h 3430"/>
              <a:gd name="T12" fmla="*/ 460 w 1905"/>
              <a:gd name="T13" fmla="*/ 3260 h 3430"/>
              <a:gd name="T14" fmla="*/ 532 w 1905"/>
              <a:gd name="T15" fmla="*/ 3223 h 3430"/>
              <a:gd name="T16" fmla="*/ 604 w 1905"/>
              <a:gd name="T17" fmla="*/ 3183 h 3430"/>
              <a:gd name="T18" fmla="*/ 675 w 1905"/>
              <a:gd name="T19" fmla="*/ 3142 h 3430"/>
              <a:gd name="T20" fmla="*/ 744 w 1905"/>
              <a:gd name="T21" fmla="*/ 3098 h 3430"/>
              <a:gd name="T22" fmla="*/ 811 w 1905"/>
              <a:gd name="T23" fmla="*/ 3052 h 3430"/>
              <a:gd name="T24" fmla="*/ 878 w 1905"/>
              <a:gd name="T25" fmla="*/ 3005 h 3430"/>
              <a:gd name="T26" fmla="*/ 942 w 1905"/>
              <a:gd name="T27" fmla="*/ 2955 h 3430"/>
              <a:gd name="T28" fmla="*/ 1005 w 1905"/>
              <a:gd name="T29" fmla="*/ 2902 h 3430"/>
              <a:gd name="T30" fmla="*/ 1066 w 1905"/>
              <a:gd name="T31" fmla="*/ 2848 h 3430"/>
              <a:gd name="T32" fmla="*/ 1126 w 1905"/>
              <a:gd name="T33" fmla="*/ 2792 h 3430"/>
              <a:gd name="T34" fmla="*/ 1184 w 1905"/>
              <a:gd name="T35" fmla="*/ 2734 h 3430"/>
              <a:gd name="T36" fmla="*/ 1240 w 1905"/>
              <a:gd name="T37" fmla="*/ 2675 h 3430"/>
              <a:gd name="T38" fmla="*/ 1294 w 1905"/>
              <a:gd name="T39" fmla="*/ 2613 h 3430"/>
              <a:gd name="T40" fmla="*/ 1345 w 1905"/>
              <a:gd name="T41" fmla="*/ 2550 h 3430"/>
              <a:gd name="T42" fmla="*/ 1396 w 1905"/>
              <a:gd name="T43" fmla="*/ 2485 h 3430"/>
              <a:gd name="T44" fmla="*/ 1444 w 1905"/>
              <a:gd name="T45" fmla="*/ 2419 h 3430"/>
              <a:gd name="T46" fmla="*/ 1489 w 1905"/>
              <a:gd name="T47" fmla="*/ 2351 h 3430"/>
              <a:gd name="T48" fmla="*/ 1533 w 1905"/>
              <a:gd name="T49" fmla="*/ 2281 h 3430"/>
              <a:gd name="T50" fmla="*/ 1574 w 1905"/>
              <a:gd name="T51" fmla="*/ 2211 h 3430"/>
              <a:gd name="T52" fmla="*/ 1613 w 1905"/>
              <a:gd name="T53" fmla="*/ 2139 h 3430"/>
              <a:gd name="T54" fmla="*/ 1650 w 1905"/>
              <a:gd name="T55" fmla="*/ 2066 h 3430"/>
              <a:gd name="T56" fmla="*/ 1684 w 1905"/>
              <a:gd name="T57" fmla="*/ 1991 h 3430"/>
              <a:gd name="T58" fmla="*/ 1716 w 1905"/>
              <a:gd name="T59" fmla="*/ 1916 h 3430"/>
              <a:gd name="T60" fmla="*/ 1746 w 1905"/>
              <a:gd name="T61" fmla="*/ 1840 h 3430"/>
              <a:gd name="T62" fmla="*/ 1773 w 1905"/>
              <a:gd name="T63" fmla="*/ 1763 h 3430"/>
              <a:gd name="T64" fmla="*/ 1797 w 1905"/>
              <a:gd name="T65" fmla="*/ 1685 h 3430"/>
              <a:gd name="T66" fmla="*/ 1820 w 1905"/>
              <a:gd name="T67" fmla="*/ 1606 h 3430"/>
              <a:gd name="T68" fmla="*/ 1840 w 1905"/>
              <a:gd name="T69" fmla="*/ 1527 h 3430"/>
              <a:gd name="T70" fmla="*/ 1857 w 1905"/>
              <a:gd name="T71" fmla="*/ 1446 h 3430"/>
              <a:gd name="T72" fmla="*/ 1871 w 1905"/>
              <a:gd name="T73" fmla="*/ 1366 h 3430"/>
              <a:gd name="T74" fmla="*/ 1883 w 1905"/>
              <a:gd name="T75" fmla="*/ 1285 h 3430"/>
              <a:gd name="T76" fmla="*/ 1893 w 1905"/>
              <a:gd name="T77" fmla="*/ 1204 h 3430"/>
              <a:gd name="T78" fmla="*/ 1899 w 1905"/>
              <a:gd name="T79" fmla="*/ 1122 h 3430"/>
              <a:gd name="T80" fmla="*/ 1903 w 1905"/>
              <a:gd name="T81" fmla="*/ 1040 h 3430"/>
              <a:gd name="T82" fmla="*/ 1905 w 1905"/>
              <a:gd name="T83" fmla="*/ 958 h 3430"/>
              <a:gd name="T84" fmla="*/ 1904 w 1905"/>
              <a:gd name="T85" fmla="*/ 877 h 3430"/>
              <a:gd name="T86" fmla="*/ 1901 w 1905"/>
              <a:gd name="T87" fmla="*/ 795 h 3430"/>
              <a:gd name="T88" fmla="*/ 1894 w 1905"/>
              <a:gd name="T89" fmla="*/ 713 h 3430"/>
              <a:gd name="T90" fmla="*/ 1886 w 1905"/>
              <a:gd name="T91" fmla="*/ 632 h 3430"/>
              <a:gd name="T92" fmla="*/ 1874 w 1905"/>
              <a:gd name="T93" fmla="*/ 551 h 3430"/>
              <a:gd name="T94" fmla="*/ 1860 w 1905"/>
              <a:gd name="T95" fmla="*/ 470 h 3430"/>
              <a:gd name="T96" fmla="*/ 1844 w 1905"/>
              <a:gd name="T97" fmla="*/ 390 h 3430"/>
              <a:gd name="T98" fmla="*/ 1824 w 1905"/>
              <a:gd name="T99" fmla="*/ 310 h 3430"/>
              <a:gd name="T100" fmla="*/ 1803 w 1905"/>
              <a:gd name="T101" fmla="*/ 232 h 3430"/>
              <a:gd name="T102" fmla="*/ 1779 w 1905"/>
              <a:gd name="T103" fmla="*/ 154 h 3430"/>
              <a:gd name="T104" fmla="*/ 1752 w 1905"/>
              <a:gd name="T105" fmla="*/ 76 h 3430"/>
              <a:gd name="T106" fmla="*/ 1724 w 1905"/>
              <a:gd name="T107" fmla="*/ 0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5" h="3430">
                <a:moveTo>
                  <a:pt x="0" y="3430"/>
                </a:moveTo>
                <a:lnTo>
                  <a:pt x="79" y="3409"/>
                </a:lnTo>
                <a:lnTo>
                  <a:pt x="157" y="3383"/>
                </a:lnTo>
                <a:lnTo>
                  <a:pt x="234" y="3356"/>
                </a:lnTo>
                <a:lnTo>
                  <a:pt x="310" y="3327"/>
                </a:lnTo>
                <a:lnTo>
                  <a:pt x="385" y="3294"/>
                </a:lnTo>
                <a:lnTo>
                  <a:pt x="460" y="3260"/>
                </a:lnTo>
                <a:lnTo>
                  <a:pt x="532" y="3223"/>
                </a:lnTo>
                <a:lnTo>
                  <a:pt x="604" y="3183"/>
                </a:lnTo>
                <a:lnTo>
                  <a:pt x="675" y="3142"/>
                </a:lnTo>
                <a:lnTo>
                  <a:pt x="744" y="3098"/>
                </a:lnTo>
                <a:lnTo>
                  <a:pt x="811" y="3052"/>
                </a:lnTo>
                <a:lnTo>
                  <a:pt x="878" y="3005"/>
                </a:lnTo>
                <a:lnTo>
                  <a:pt x="942" y="2955"/>
                </a:lnTo>
                <a:lnTo>
                  <a:pt x="1005" y="2902"/>
                </a:lnTo>
                <a:lnTo>
                  <a:pt x="1066" y="2848"/>
                </a:lnTo>
                <a:lnTo>
                  <a:pt x="1126" y="2792"/>
                </a:lnTo>
                <a:lnTo>
                  <a:pt x="1184" y="2734"/>
                </a:lnTo>
                <a:lnTo>
                  <a:pt x="1240" y="2675"/>
                </a:lnTo>
                <a:lnTo>
                  <a:pt x="1294" y="2613"/>
                </a:lnTo>
                <a:lnTo>
                  <a:pt x="1345" y="2550"/>
                </a:lnTo>
                <a:lnTo>
                  <a:pt x="1396" y="2485"/>
                </a:lnTo>
                <a:lnTo>
                  <a:pt x="1444" y="2419"/>
                </a:lnTo>
                <a:lnTo>
                  <a:pt x="1489" y="2351"/>
                </a:lnTo>
                <a:lnTo>
                  <a:pt x="1533" y="2281"/>
                </a:lnTo>
                <a:lnTo>
                  <a:pt x="1574" y="2211"/>
                </a:lnTo>
                <a:lnTo>
                  <a:pt x="1613" y="2139"/>
                </a:lnTo>
                <a:lnTo>
                  <a:pt x="1650" y="2066"/>
                </a:lnTo>
                <a:lnTo>
                  <a:pt x="1684" y="1991"/>
                </a:lnTo>
                <a:lnTo>
                  <a:pt x="1716" y="1916"/>
                </a:lnTo>
                <a:lnTo>
                  <a:pt x="1746" y="1840"/>
                </a:lnTo>
                <a:lnTo>
                  <a:pt x="1773" y="1763"/>
                </a:lnTo>
                <a:lnTo>
                  <a:pt x="1797" y="1685"/>
                </a:lnTo>
                <a:lnTo>
                  <a:pt x="1820" y="1606"/>
                </a:lnTo>
                <a:lnTo>
                  <a:pt x="1840" y="1527"/>
                </a:lnTo>
                <a:lnTo>
                  <a:pt x="1857" y="1446"/>
                </a:lnTo>
                <a:lnTo>
                  <a:pt x="1871" y="1366"/>
                </a:lnTo>
                <a:lnTo>
                  <a:pt x="1883" y="1285"/>
                </a:lnTo>
                <a:lnTo>
                  <a:pt x="1893" y="1204"/>
                </a:lnTo>
                <a:lnTo>
                  <a:pt x="1899" y="1122"/>
                </a:lnTo>
                <a:lnTo>
                  <a:pt x="1903" y="1040"/>
                </a:lnTo>
                <a:lnTo>
                  <a:pt x="1905" y="958"/>
                </a:lnTo>
                <a:lnTo>
                  <a:pt x="1904" y="877"/>
                </a:lnTo>
                <a:lnTo>
                  <a:pt x="1901" y="795"/>
                </a:lnTo>
                <a:lnTo>
                  <a:pt x="1894" y="713"/>
                </a:lnTo>
                <a:lnTo>
                  <a:pt x="1886" y="632"/>
                </a:lnTo>
                <a:lnTo>
                  <a:pt x="1874" y="551"/>
                </a:lnTo>
                <a:lnTo>
                  <a:pt x="1860" y="470"/>
                </a:lnTo>
                <a:lnTo>
                  <a:pt x="1844" y="390"/>
                </a:lnTo>
                <a:lnTo>
                  <a:pt x="1824" y="310"/>
                </a:lnTo>
                <a:lnTo>
                  <a:pt x="1803" y="232"/>
                </a:lnTo>
                <a:lnTo>
                  <a:pt x="1779" y="154"/>
                </a:lnTo>
                <a:lnTo>
                  <a:pt x="1752" y="76"/>
                </a:lnTo>
                <a:lnTo>
                  <a:pt x="172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6790536" y="2415848"/>
            <a:ext cx="847451" cy="206430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6790536" y="2415848"/>
            <a:ext cx="1108206" cy="193827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6790536" y="2415848"/>
            <a:ext cx="1564526" cy="159060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flipH="1" flipV="1">
            <a:off x="6790536" y="2415848"/>
            <a:ext cx="1347230" cy="178182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flipH="1" flipV="1">
            <a:off x="6790536" y="2415848"/>
            <a:ext cx="2146877" cy="61277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flipH="1" flipV="1">
            <a:off x="6790536" y="2415848"/>
            <a:ext cx="2051267" cy="88656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flipV="1">
            <a:off x="6790536" y="2415848"/>
            <a:ext cx="1920890" cy="1138627"/>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flipH="1" flipV="1">
            <a:off x="6790536" y="2415848"/>
            <a:ext cx="1755745" cy="1377652"/>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6790536" y="1889993"/>
            <a:ext cx="2168606" cy="525854"/>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flipH="1" flipV="1">
            <a:off x="6790536" y="2415848"/>
            <a:ext cx="2207720" cy="33028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flipV="1">
            <a:off x="6790536" y="2415848"/>
            <a:ext cx="2233795" cy="43459"/>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flipH="1">
            <a:off x="6790536" y="2172477"/>
            <a:ext cx="2220757" cy="243371"/>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7264240" y="1981257"/>
            <a:ext cx="1368960" cy="2216411"/>
          </a:xfrm>
          <a:custGeom>
            <a:avLst/>
            <a:gdLst>
              <a:gd name="T0" fmla="*/ 0 w 1573"/>
              <a:gd name="T1" fmla="*/ 2546 h 2546"/>
              <a:gd name="T2" fmla="*/ 72 w 1573"/>
              <a:gd name="T3" fmla="*/ 2525 h 2546"/>
              <a:gd name="T4" fmla="*/ 143 w 1573"/>
              <a:gd name="T5" fmla="*/ 2503 h 2546"/>
              <a:gd name="T6" fmla="*/ 214 w 1573"/>
              <a:gd name="T7" fmla="*/ 2477 h 2546"/>
              <a:gd name="T8" fmla="*/ 282 w 1573"/>
              <a:gd name="T9" fmla="*/ 2449 h 2546"/>
              <a:gd name="T10" fmla="*/ 350 w 1573"/>
              <a:gd name="T11" fmla="*/ 2419 h 2546"/>
              <a:gd name="T12" fmla="*/ 418 w 1573"/>
              <a:gd name="T13" fmla="*/ 2386 h 2546"/>
              <a:gd name="T14" fmla="*/ 483 w 1573"/>
              <a:gd name="T15" fmla="*/ 2351 h 2546"/>
              <a:gd name="T16" fmla="*/ 548 w 1573"/>
              <a:gd name="T17" fmla="*/ 2314 h 2546"/>
              <a:gd name="T18" fmla="*/ 610 w 1573"/>
              <a:gd name="T19" fmla="*/ 2274 h 2546"/>
              <a:gd name="T20" fmla="*/ 672 w 1573"/>
              <a:gd name="T21" fmla="*/ 2232 h 2546"/>
              <a:gd name="T22" fmla="*/ 732 w 1573"/>
              <a:gd name="T23" fmla="*/ 2188 h 2546"/>
              <a:gd name="T24" fmla="*/ 791 w 1573"/>
              <a:gd name="T25" fmla="*/ 2143 h 2546"/>
              <a:gd name="T26" fmla="*/ 848 w 1573"/>
              <a:gd name="T27" fmla="*/ 2095 h 2546"/>
              <a:gd name="T28" fmla="*/ 904 w 1573"/>
              <a:gd name="T29" fmla="*/ 2045 h 2546"/>
              <a:gd name="T30" fmla="*/ 957 w 1573"/>
              <a:gd name="T31" fmla="*/ 1992 h 2546"/>
              <a:gd name="T32" fmla="*/ 1008 w 1573"/>
              <a:gd name="T33" fmla="*/ 1939 h 2546"/>
              <a:gd name="T34" fmla="*/ 1057 w 1573"/>
              <a:gd name="T35" fmla="*/ 1884 h 2546"/>
              <a:gd name="T36" fmla="*/ 1106 w 1573"/>
              <a:gd name="T37" fmla="*/ 1826 h 2546"/>
              <a:gd name="T38" fmla="*/ 1151 w 1573"/>
              <a:gd name="T39" fmla="*/ 1767 h 2546"/>
              <a:gd name="T40" fmla="*/ 1195 w 1573"/>
              <a:gd name="T41" fmla="*/ 1706 h 2546"/>
              <a:gd name="T42" fmla="*/ 1236 w 1573"/>
              <a:gd name="T43" fmla="*/ 1645 h 2546"/>
              <a:gd name="T44" fmla="*/ 1276 w 1573"/>
              <a:gd name="T45" fmla="*/ 1581 h 2546"/>
              <a:gd name="T46" fmla="*/ 1313 w 1573"/>
              <a:gd name="T47" fmla="*/ 1517 h 2546"/>
              <a:gd name="T48" fmla="*/ 1346 w 1573"/>
              <a:gd name="T49" fmla="*/ 1450 h 2546"/>
              <a:gd name="T50" fmla="*/ 1379 w 1573"/>
              <a:gd name="T51" fmla="*/ 1383 h 2546"/>
              <a:gd name="T52" fmla="*/ 1409 w 1573"/>
              <a:gd name="T53" fmla="*/ 1315 h 2546"/>
              <a:gd name="T54" fmla="*/ 1437 w 1573"/>
              <a:gd name="T55" fmla="*/ 1246 h 2546"/>
              <a:gd name="T56" fmla="*/ 1461 w 1573"/>
              <a:gd name="T57" fmla="*/ 1175 h 2546"/>
              <a:gd name="T58" fmla="*/ 1484 w 1573"/>
              <a:gd name="T59" fmla="*/ 1105 h 2546"/>
              <a:gd name="T60" fmla="*/ 1504 w 1573"/>
              <a:gd name="T61" fmla="*/ 1033 h 2546"/>
              <a:gd name="T62" fmla="*/ 1522 w 1573"/>
              <a:gd name="T63" fmla="*/ 960 h 2546"/>
              <a:gd name="T64" fmla="*/ 1537 w 1573"/>
              <a:gd name="T65" fmla="*/ 887 h 2546"/>
              <a:gd name="T66" fmla="*/ 1550 w 1573"/>
              <a:gd name="T67" fmla="*/ 814 h 2546"/>
              <a:gd name="T68" fmla="*/ 1559 w 1573"/>
              <a:gd name="T69" fmla="*/ 740 h 2546"/>
              <a:gd name="T70" fmla="*/ 1566 w 1573"/>
              <a:gd name="T71" fmla="*/ 665 h 2546"/>
              <a:gd name="T72" fmla="*/ 1571 w 1573"/>
              <a:gd name="T73" fmla="*/ 591 h 2546"/>
              <a:gd name="T74" fmla="*/ 1573 w 1573"/>
              <a:gd name="T75" fmla="*/ 516 h 2546"/>
              <a:gd name="T76" fmla="*/ 1572 w 1573"/>
              <a:gd name="T77" fmla="*/ 442 h 2546"/>
              <a:gd name="T78" fmla="*/ 1569 w 1573"/>
              <a:gd name="T79" fmla="*/ 368 h 2546"/>
              <a:gd name="T80" fmla="*/ 1563 w 1573"/>
              <a:gd name="T81" fmla="*/ 293 h 2546"/>
              <a:gd name="T82" fmla="*/ 1555 w 1573"/>
              <a:gd name="T83" fmla="*/ 219 h 2546"/>
              <a:gd name="T84" fmla="*/ 1543 w 1573"/>
              <a:gd name="T85" fmla="*/ 145 h 2546"/>
              <a:gd name="T86" fmla="*/ 1530 w 1573"/>
              <a:gd name="T87" fmla="*/ 73 h 2546"/>
              <a:gd name="T88" fmla="*/ 1514 w 1573"/>
              <a:gd name="T89" fmla="*/ 0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3" h="2546">
                <a:moveTo>
                  <a:pt x="0" y="2546"/>
                </a:moveTo>
                <a:lnTo>
                  <a:pt x="72" y="2525"/>
                </a:lnTo>
                <a:lnTo>
                  <a:pt x="143" y="2503"/>
                </a:lnTo>
                <a:lnTo>
                  <a:pt x="214" y="2477"/>
                </a:lnTo>
                <a:lnTo>
                  <a:pt x="282" y="2449"/>
                </a:lnTo>
                <a:lnTo>
                  <a:pt x="350" y="2419"/>
                </a:lnTo>
                <a:lnTo>
                  <a:pt x="418" y="2386"/>
                </a:lnTo>
                <a:lnTo>
                  <a:pt x="483" y="2351"/>
                </a:lnTo>
                <a:lnTo>
                  <a:pt x="548" y="2314"/>
                </a:lnTo>
                <a:lnTo>
                  <a:pt x="610" y="2274"/>
                </a:lnTo>
                <a:lnTo>
                  <a:pt x="672" y="2232"/>
                </a:lnTo>
                <a:lnTo>
                  <a:pt x="732" y="2188"/>
                </a:lnTo>
                <a:lnTo>
                  <a:pt x="791" y="2143"/>
                </a:lnTo>
                <a:lnTo>
                  <a:pt x="848" y="2095"/>
                </a:lnTo>
                <a:lnTo>
                  <a:pt x="904" y="2045"/>
                </a:lnTo>
                <a:lnTo>
                  <a:pt x="957" y="1992"/>
                </a:lnTo>
                <a:lnTo>
                  <a:pt x="1008" y="1939"/>
                </a:lnTo>
                <a:lnTo>
                  <a:pt x="1057" y="1884"/>
                </a:lnTo>
                <a:lnTo>
                  <a:pt x="1106" y="1826"/>
                </a:lnTo>
                <a:lnTo>
                  <a:pt x="1151" y="1767"/>
                </a:lnTo>
                <a:lnTo>
                  <a:pt x="1195" y="1706"/>
                </a:lnTo>
                <a:lnTo>
                  <a:pt x="1236" y="1645"/>
                </a:lnTo>
                <a:lnTo>
                  <a:pt x="1276" y="1581"/>
                </a:lnTo>
                <a:lnTo>
                  <a:pt x="1313" y="1517"/>
                </a:lnTo>
                <a:lnTo>
                  <a:pt x="1346" y="1450"/>
                </a:lnTo>
                <a:lnTo>
                  <a:pt x="1379" y="1383"/>
                </a:lnTo>
                <a:lnTo>
                  <a:pt x="1409" y="1315"/>
                </a:lnTo>
                <a:lnTo>
                  <a:pt x="1437" y="1246"/>
                </a:lnTo>
                <a:lnTo>
                  <a:pt x="1461" y="1175"/>
                </a:lnTo>
                <a:lnTo>
                  <a:pt x="1484" y="1105"/>
                </a:lnTo>
                <a:lnTo>
                  <a:pt x="1504" y="1033"/>
                </a:lnTo>
                <a:lnTo>
                  <a:pt x="1522" y="960"/>
                </a:lnTo>
                <a:lnTo>
                  <a:pt x="1537" y="887"/>
                </a:lnTo>
                <a:lnTo>
                  <a:pt x="1550" y="814"/>
                </a:lnTo>
                <a:lnTo>
                  <a:pt x="1559" y="740"/>
                </a:lnTo>
                <a:lnTo>
                  <a:pt x="1566" y="665"/>
                </a:lnTo>
                <a:lnTo>
                  <a:pt x="1571" y="591"/>
                </a:lnTo>
                <a:lnTo>
                  <a:pt x="1573" y="516"/>
                </a:lnTo>
                <a:lnTo>
                  <a:pt x="1572" y="442"/>
                </a:lnTo>
                <a:lnTo>
                  <a:pt x="1569" y="368"/>
                </a:lnTo>
                <a:lnTo>
                  <a:pt x="1563" y="293"/>
                </a:lnTo>
                <a:lnTo>
                  <a:pt x="1555" y="219"/>
                </a:lnTo>
                <a:lnTo>
                  <a:pt x="1543" y="145"/>
                </a:lnTo>
                <a:lnTo>
                  <a:pt x="1530" y="73"/>
                </a:lnTo>
                <a:lnTo>
                  <a:pt x="151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7246856" y="2224628"/>
            <a:ext cx="1299425" cy="1886122"/>
          </a:xfrm>
          <a:custGeom>
            <a:avLst/>
            <a:gdLst>
              <a:gd name="T0" fmla="*/ 0 w 1499"/>
              <a:gd name="T1" fmla="*/ 2171 h 2171"/>
              <a:gd name="T2" fmla="*/ 68 w 1499"/>
              <a:gd name="T3" fmla="*/ 2152 h 2171"/>
              <a:gd name="T4" fmla="*/ 136 w 1499"/>
              <a:gd name="T5" fmla="*/ 2130 h 2171"/>
              <a:gd name="T6" fmla="*/ 204 w 1499"/>
              <a:gd name="T7" fmla="*/ 2106 h 2171"/>
              <a:gd name="T8" fmla="*/ 270 w 1499"/>
              <a:gd name="T9" fmla="*/ 2078 h 2171"/>
              <a:gd name="T10" fmla="*/ 335 w 1499"/>
              <a:gd name="T11" fmla="*/ 2049 h 2171"/>
              <a:gd name="T12" fmla="*/ 400 w 1499"/>
              <a:gd name="T13" fmla="*/ 2018 h 2171"/>
              <a:gd name="T14" fmla="*/ 463 w 1499"/>
              <a:gd name="T15" fmla="*/ 1984 h 2171"/>
              <a:gd name="T16" fmla="*/ 525 w 1499"/>
              <a:gd name="T17" fmla="*/ 1948 h 2171"/>
              <a:gd name="T18" fmla="*/ 585 w 1499"/>
              <a:gd name="T19" fmla="*/ 1910 h 2171"/>
              <a:gd name="T20" fmla="*/ 645 w 1499"/>
              <a:gd name="T21" fmla="*/ 1869 h 2171"/>
              <a:gd name="T22" fmla="*/ 702 w 1499"/>
              <a:gd name="T23" fmla="*/ 1827 h 2171"/>
              <a:gd name="T24" fmla="*/ 758 w 1499"/>
              <a:gd name="T25" fmla="*/ 1783 h 2171"/>
              <a:gd name="T26" fmla="*/ 813 w 1499"/>
              <a:gd name="T27" fmla="*/ 1736 h 2171"/>
              <a:gd name="T28" fmla="*/ 866 w 1499"/>
              <a:gd name="T29" fmla="*/ 1688 h 2171"/>
              <a:gd name="T30" fmla="*/ 917 w 1499"/>
              <a:gd name="T31" fmla="*/ 1637 h 2171"/>
              <a:gd name="T32" fmla="*/ 967 w 1499"/>
              <a:gd name="T33" fmla="*/ 1586 h 2171"/>
              <a:gd name="T34" fmla="*/ 1014 w 1499"/>
              <a:gd name="T35" fmla="*/ 1532 h 2171"/>
              <a:gd name="T36" fmla="*/ 1060 w 1499"/>
              <a:gd name="T37" fmla="*/ 1476 h 2171"/>
              <a:gd name="T38" fmla="*/ 1103 w 1499"/>
              <a:gd name="T39" fmla="*/ 1420 h 2171"/>
              <a:gd name="T40" fmla="*/ 1145 w 1499"/>
              <a:gd name="T41" fmla="*/ 1362 h 2171"/>
              <a:gd name="T42" fmla="*/ 1184 w 1499"/>
              <a:gd name="T43" fmla="*/ 1302 h 2171"/>
              <a:gd name="T44" fmla="*/ 1222 w 1499"/>
              <a:gd name="T45" fmla="*/ 1241 h 2171"/>
              <a:gd name="T46" fmla="*/ 1257 w 1499"/>
              <a:gd name="T47" fmla="*/ 1178 h 2171"/>
              <a:gd name="T48" fmla="*/ 1290 w 1499"/>
              <a:gd name="T49" fmla="*/ 1115 h 2171"/>
              <a:gd name="T50" fmla="*/ 1320 w 1499"/>
              <a:gd name="T51" fmla="*/ 1049 h 2171"/>
              <a:gd name="T52" fmla="*/ 1348 w 1499"/>
              <a:gd name="T53" fmla="*/ 984 h 2171"/>
              <a:gd name="T54" fmla="*/ 1375 w 1499"/>
              <a:gd name="T55" fmla="*/ 917 h 2171"/>
              <a:gd name="T56" fmla="*/ 1398 w 1499"/>
              <a:gd name="T57" fmla="*/ 849 h 2171"/>
              <a:gd name="T58" fmla="*/ 1419 w 1499"/>
              <a:gd name="T59" fmla="*/ 781 h 2171"/>
              <a:gd name="T60" fmla="*/ 1437 w 1499"/>
              <a:gd name="T61" fmla="*/ 712 h 2171"/>
              <a:gd name="T62" fmla="*/ 1454 w 1499"/>
              <a:gd name="T63" fmla="*/ 642 h 2171"/>
              <a:gd name="T64" fmla="*/ 1468 w 1499"/>
              <a:gd name="T65" fmla="*/ 572 h 2171"/>
              <a:gd name="T66" fmla="*/ 1479 w 1499"/>
              <a:gd name="T67" fmla="*/ 501 h 2171"/>
              <a:gd name="T68" fmla="*/ 1487 w 1499"/>
              <a:gd name="T69" fmla="*/ 429 h 2171"/>
              <a:gd name="T70" fmla="*/ 1494 w 1499"/>
              <a:gd name="T71" fmla="*/ 358 h 2171"/>
              <a:gd name="T72" fmla="*/ 1498 w 1499"/>
              <a:gd name="T73" fmla="*/ 287 h 2171"/>
              <a:gd name="T74" fmla="*/ 1499 w 1499"/>
              <a:gd name="T75" fmla="*/ 215 h 2171"/>
              <a:gd name="T76" fmla="*/ 1498 w 1499"/>
              <a:gd name="T77" fmla="*/ 143 h 2171"/>
              <a:gd name="T78" fmla="*/ 1494 w 1499"/>
              <a:gd name="T79" fmla="*/ 71 h 2171"/>
              <a:gd name="T80" fmla="*/ 1487 w 1499"/>
              <a:gd name="T81" fmla="*/ 0 h 2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9" h="2171">
                <a:moveTo>
                  <a:pt x="0" y="2171"/>
                </a:moveTo>
                <a:lnTo>
                  <a:pt x="68" y="2152"/>
                </a:lnTo>
                <a:lnTo>
                  <a:pt x="136" y="2130"/>
                </a:lnTo>
                <a:lnTo>
                  <a:pt x="204" y="2106"/>
                </a:lnTo>
                <a:lnTo>
                  <a:pt x="270" y="2078"/>
                </a:lnTo>
                <a:lnTo>
                  <a:pt x="335" y="2049"/>
                </a:lnTo>
                <a:lnTo>
                  <a:pt x="400" y="2018"/>
                </a:lnTo>
                <a:lnTo>
                  <a:pt x="463" y="1984"/>
                </a:lnTo>
                <a:lnTo>
                  <a:pt x="525" y="1948"/>
                </a:lnTo>
                <a:lnTo>
                  <a:pt x="585" y="1910"/>
                </a:lnTo>
                <a:lnTo>
                  <a:pt x="645" y="1869"/>
                </a:lnTo>
                <a:lnTo>
                  <a:pt x="702" y="1827"/>
                </a:lnTo>
                <a:lnTo>
                  <a:pt x="758" y="1783"/>
                </a:lnTo>
                <a:lnTo>
                  <a:pt x="813" y="1736"/>
                </a:lnTo>
                <a:lnTo>
                  <a:pt x="866" y="1688"/>
                </a:lnTo>
                <a:lnTo>
                  <a:pt x="917" y="1637"/>
                </a:lnTo>
                <a:lnTo>
                  <a:pt x="967" y="1586"/>
                </a:lnTo>
                <a:lnTo>
                  <a:pt x="1014" y="1532"/>
                </a:lnTo>
                <a:lnTo>
                  <a:pt x="1060" y="1476"/>
                </a:lnTo>
                <a:lnTo>
                  <a:pt x="1103" y="1420"/>
                </a:lnTo>
                <a:lnTo>
                  <a:pt x="1145" y="1362"/>
                </a:lnTo>
                <a:lnTo>
                  <a:pt x="1184" y="1302"/>
                </a:lnTo>
                <a:lnTo>
                  <a:pt x="1222" y="1241"/>
                </a:lnTo>
                <a:lnTo>
                  <a:pt x="1257" y="1178"/>
                </a:lnTo>
                <a:lnTo>
                  <a:pt x="1290" y="1115"/>
                </a:lnTo>
                <a:lnTo>
                  <a:pt x="1320" y="1049"/>
                </a:lnTo>
                <a:lnTo>
                  <a:pt x="1348" y="984"/>
                </a:lnTo>
                <a:lnTo>
                  <a:pt x="1375" y="917"/>
                </a:lnTo>
                <a:lnTo>
                  <a:pt x="1398" y="849"/>
                </a:lnTo>
                <a:lnTo>
                  <a:pt x="1419" y="781"/>
                </a:lnTo>
                <a:lnTo>
                  <a:pt x="1437" y="712"/>
                </a:lnTo>
                <a:lnTo>
                  <a:pt x="1454" y="642"/>
                </a:lnTo>
                <a:lnTo>
                  <a:pt x="1468" y="572"/>
                </a:lnTo>
                <a:lnTo>
                  <a:pt x="1479" y="501"/>
                </a:lnTo>
                <a:lnTo>
                  <a:pt x="1487" y="429"/>
                </a:lnTo>
                <a:lnTo>
                  <a:pt x="1494" y="358"/>
                </a:lnTo>
                <a:lnTo>
                  <a:pt x="1498" y="287"/>
                </a:lnTo>
                <a:lnTo>
                  <a:pt x="1499" y="215"/>
                </a:lnTo>
                <a:lnTo>
                  <a:pt x="1498" y="143"/>
                </a:lnTo>
                <a:lnTo>
                  <a:pt x="1494" y="71"/>
                </a:lnTo>
                <a:lnTo>
                  <a:pt x="148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7194705" y="2446269"/>
            <a:ext cx="1156011" cy="1473261"/>
          </a:xfrm>
          <a:custGeom>
            <a:avLst/>
            <a:gdLst>
              <a:gd name="T0" fmla="*/ 0 w 1331"/>
              <a:gd name="T1" fmla="*/ 1695 h 1695"/>
              <a:gd name="T2" fmla="*/ 66 w 1331"/>
              <a:gd name="T3" fmla="*/ 1677 h 1695"/>
              <a:gd name="T4" fmla="*/ 130 w 1331"/>
              <a:gd name="T5" fmla="*/ 1655 h 1695"/>
              <a:gd name="T6" fmla="*/ 194 w 1331"/>
              <a:gd name="T7" fmla="*/ 1631 h 1695"/>
              <a:gd name="T8" fmla="*/ 257 w 1331"/>
              <a:gd name="T9" fmla="*/ 1605 h 1695"/>
              <a:gd name="T10" fmla="*/ 319 w 1331"/>
              <a:gd name="T11" fmla="*/ 1577 h 1695"/>
              <a:gd name="T12" fmla="*/ 380 w 1331"/>
              <a:gd name="T13" fmla="*/ 1546 h 1695"/>
              <a:gd name="T14" fmla="*/ 439 w 1331"/>
              <a:gd name="T15" fmla="*/ 1513 h 1695"/>
              <a:gd name="T16" fmla="*/ 496 w 1331"/>
              <a:gd name="T17" fmla="*/ 1478 h 1695"/>
              <a:gd name="T18" fmla="*/ 554 w 1331"/>
              <a:gd name="T19" fmla="*/ 1440 h 1695"/>
              <a:gd name="T20" fmla="*/ 609 w 1331"/>
              <a:gd name="T21" fmla="*/ 1401 h 1695"/>
              <a:gd name="T22" fmla="*/ 663 w 1331"/>
              <a:gd name="T23" fmla="*/ 1359 h 1695"/>
              <a:gd name="T24" fmla="*/ 715 w 1331"/>
              <a:gd name="T25" fmla="*/ 1316 h 1695"/>
              <a:gd name="T26" fmla="*/ 765 w 1331"/>
              <a:gd name="T27" fmla="*/ 1270 h 1695"/>
              <a:gd name="T28" fmla="*/ 813 w 1331"/>
              <a:gd name="T29" fmla="*/ 1223 h 1695"/>
              <a:gd name="T30" fmla="*/ 860 w 1331"/>
              <a:gd name="T31" fmla="*/ 1173 h 1695"/>
              <a:gd name="T32" fmla="*/ 906 w 1331"/>
              <a:gd name="T33" fmla="*/ 1122 h 1695"/>
              <a:gd name="T34" fmla="*/ 949 w 1331"/>
              <a:gd name="T35" fmla="*/ 1070 h 1695"/>
              <a:gd name="T36" fmla="*/ 990 w 1331"/>
              <a:gd name="T37" fmla="*/ 1016 h 1695"/>
              <a:gd name="T38" fmla="*/ 1029 w 1331"/>
              <a:gd name="T39" fmla="*/ 959 h 1695"/>
              <a:gd name="T40" fmla="*/ 1066 w 1331"/>
              <a:gd name="T41" fmla="*/ 902 h 1695"/>
              <a:gd name="T42" fmla="*/ 1099 w 1331"/>
              <a:gd name="T43" fmla="*/ 843 h 1695"/>
              <a:gd name="T44" fmla="*/ 1132 w 1331"/>
              <a:gd name="T45" fmla="*/ 784 h 1695"/>
              <a:gd name="T46" fmla="*/ 1162 w 1331"/>
              <a:gd name="T47" fmla="*/ 722 h 1695"/>
              <a:gd name="T48" fmla="*/ 1190 w 1331"/>
              <a:gd name="T49" fmla="*/ 661 h 1695"/>
              <a:gd name="T50" fmla="*/ 1215 w 1331"/>
              <a:gd name="T51" fmla="*/ 597 h 1695"/>
              <a:gd name="T52" fmla="*/ 1238 w 1331"/>
              <a:gd name="T53" fmla="*/ 534 h 1695"/>
              <a:gd name="T54" fmla="*/ 1258 w 1331"/>
              <a:gd name="T55" fmla="*/ 468 h 1695"/>
              <a:gd name="T56" fmla="*/ 1276 w 1331"/>
              <a:gd name="T57" fmla="*/ 403 h 1695"/>
              <a:gd name="T58" fmla="*/ 1291 w 1331"/>
              <a:gd name="T59" fmla="*/ 337 h 1695"/>
              <a:gd name="T60" fmla="*/ 1304 w 1331"/>
              <a:gd name="T61" fmla="*/ 270 h 1695"/>
              <a:gd name="T62" fmla="*/ 1315 w 1331"/>
              <a:gd name="T63" fmla="*/ 203 h 1695"/>
              <a:gd name="T64" fmla="*/ 1323 w 1331"/>
              <a:gd name="T65" fmla="*/ 135 h 1695"/>
              <a:gd name="T66" fmla="*/ 1328 w 1331"/>
              <a:gd name="T67" fmla="*/ 68 h 1695"/>
              <a:gd name="T68" fmla="*/ 1331 w 1331"/>
              <a:gd name="T6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1" h="1695">
                <a:moveTo>
                  <a:pt x="0" y="1695"/>
                </a:moveTo>
                <a:lnTo>
                  <a:pt x="66" y="1677"/>
                </a:lnTo>
                <a:lnTo>
                  <a:pt x="130" y="1655"/>
                </a:lnTo>
                <a:lnTo>
                  <a:pt x="194" y="1631"/>
                </a:lnTo>
                <a:lnTo>
                  <a:pt x="257" y="1605"/>
                </a:lnTo>
                <a:lnTo>
                  <a:pt x="319" y="1577"/>
                </a:lnTo>
                <a:lnTo>
                  <a:pt x="380" y="1546"/>
                </a:lnTo>
                <a:lnTo>
                  <a:pt x="439" y="1513"/>
                </a:lnTo>
                <a:lnTo>
                  <a:pt x="496" y="1478"/>
                </a:lnTo>
                <a:lnTo>
                  <a:pt x="554" y="1440"/>
                </a:lnTo>
                <a:lnTo>
                  <a:pt x="609" y="1401"/>
                </a:lnTo>
                <a:lnTo>
                  <a:pt x="663" y="1359"/>
                </a:lnTo>
                <a:lnTo>
                  <a:pt x="715" y="1316"/>
                </a:lnTo>
                <a:lnTo>
                  <a:pt x="765" y="1270"/>
                </a:lnTo>
                <a:lnTo>
                  <a:pt x="813" y="1223"/>
                </a:lnTo>
                <a:lnTo>
                  <a:pt x="860" y="1173"/>
                </a:lnTo>
                <a:lnTo>
                  <a:pt x="906" y="1122"/>
                </a:lnTo>
                <a:lnTo>
                  <a:pt x="949" y="1070"/>
                </a:lnTo>
                <a:lnTo>
                  <a:pt x="990" y="1016"/>
                </a:lnTo>
                <a:lnTo>
                  <a:pt x="1029" y="959"/>
                </a:lnTo>
                <a:lnTo>
                  <a:pt x="1066" y="902"/>
                </a:lnTo>
                <a:lnTo>
                  <a:pt x="1099" y="843"/>
                </a:lnTo>
                <a:lnTo>
                  <a:pt x="1132" y="784"/>
                </a:lnTo>
                <a:lnTo>
                  <a:pt x="1162" y="722"/>
                </a:lnTo>
                <a:lnTo>
                  <a:pt x="1190" y="661"/>
                </a:lnTo>
                <a:lnTo>
                  <a:pt x="1215" y="597"/>
                </a:lnTo>
                <a:lnTo>
                  <a:pt x="1238" y="534"/>
                </a:lnTo>
                <a:lnTo>
                  <a:pt x="1258" y="468"/>
                </a:lnTo>
                <a:lnTo>
                  <a:pt x="1276" y="403"/>
                </a:lnTo>
                <a:lnTo>
                  <a:pt x="1291" y="337"/>
                </a:lnTo>
                <a:lnTo>
                  <a:pt x="1304" y="270"/>
                </a:lnTo>
                <a:lnTo>
                  <a:pt x="1315" y="203"/>
                </a:lnTo>
                <a:lnTo>
                  <a:pt x="1323" y="135"/>
                </a:lnTo>
                <a:lnTo>
                  <a:pt x="1328" y="68"/>
                </a:lnTo>
                <a:lnTo>
                  <a:pt x="133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4"/>
          <p:cNvSpPr>
            <a:spLocks/>
          </p:cNvSpPr>
          <p:nvPr/>
        </p:nvSpPr>
        <p:spPr bwMode="auto">
          <a:xfrm>
            <a:off x="7138209" y="2615759"/>
            <a:ext cx="990866" cy="1103860"/>
          </a:xfrm>
          <a:custGeom>
            <a:avLst/>
            <a:gdLst>
              <a:gd name="T0" fmla="*/ 0 w 1136"/>
              <a:gd name="T1" fmla="*/ 1269 h 1269"/>
              <a:gd name="T2" fmla="*/ 62 w 1136"/>
              <a:gd name="T3" fmla="*/ 1251 h 1269"/>
              <a:gd name="T4" fmla="*/ 123 w 1136"/>
              <a:gd name="T5" fmla="*/ 1230 h 1269"/>
              <a:gd name="T6" fmla="*/ 183 w 1136"/>
              <a:gd name="T7" fmla="*/ 1208 h 1269"/>
              <a:gd name="T8" fmla="*/ 243 w 1136"/>
              <a:gd name="T9" fmla="*/ 1182 h 1269"/>
              <a:gd name="T10" fmla="*/ 300 w 1136"/>
              <a:gd name="T11" fmla="*/ 1155 h 1269"/>
              <a:gd name="T12" fmla="*/ 358 w 1136"/>
              <a:gd name="T13" fmla="*/ 1125 h 1269"/>
              <a:gd name="T14" fmla="*/ 413 w 1136"/>
              <a:gd name="T15" fmla="*/ 1092 h 1269"/>
              <a:gd name="T16" fmla="*/ 467 w 1136"/>
              <a:gd name="T17" fmla="*/ 1057 h 1269"/>
              <a:gd name="T18" fmla="*/ 520 w 1136"/>
              <a:gd name="T19" fmla="*/ 1020 h 1269"/>
              <a:gd name="T20" fmla="*/ 571 w 1136"/>
              <a:gd name="T21" fmla="*/ 980 h 1269"/>
              <a:gd name="T22" fmla="*/ 620 w 1136"/>
              <a:gd name="T23" fmla="*/ 939 h 1269"/>
              <a:gd name="T24" fmla="*/ 667 w 1136"/>
              <a:gd name="T25" fmla="*/ 896 h 1269"/>
              <a:gd name="T26" fmla="*/ 713 w 1136"/>
              <a:gd name="T27" fmla="*/ 851 h 1269"/>
              <a:gd name="T28" fmla="*/ 757 w 1136"/>
              <a:gd name="T29" fmla="*/ 804 h 1269"/>
              <a:gd name="T30" fmla="*/ 799 w 1136"/>
              <a:gd name="T31" fmla="*/ 755 h 1269"/>
              <a:gd name="T32" fmla="*/ 839 w 1136"/>
              <a:gd name="T33" fmla="*/ 705 h 1269"/>
              <a:gd name="T34" fmla="*/ 876 w 1136"/>
              <a:gd name="T35" fmla="*/ 652 h 1269"/>
              <a:gd name="T36" fmla="*/ 912 w 1136"/>
              <a:gd name="T37" fmla="*/ 598 h 1269"/>
              <a:gd name="T38" fmla="*/ 946 w 1136"/>
              <a:gd name="T39" fmla="*/ 544 h 1269"/>
              <a:gd name="T40" fmla="*/ 977 w 1136"/>
              <a:gd name="T41" fmla="*/ 486 h 1269"/>
              <a:gd name="T42" fmla="*/ 1006 w 1136"/>
              <a:gd name="T43" fmla="*/ 429 h 1269"/>
              <a:gd name="T44" fmla="*/ 1031 w 1136"/>
              <a:gd name="T45" fmla="*/ 371 h 1269"/>
              <a:gd name="T46" fmla="*/ 1055 w 1136"/>
              <a:gd name="T47" fmla="*/ 310 h 1269"/>
              <a:gd name="T48" fmla="*/ 1076 w 1136"/>
              <a:gd name="T49" fmla="*/ 250 h 1269"/>
              <a:gd name="T50" fmla="*/ 1095 w 1136"/>
              <a:gd name="T51" fmla="*/ 188 h 1269"/>
              <a:gd name="T52" fmla="*/ 1111 w 1136"/>
              <a:gd name="T53" fmla="*/ 126 h 1269"/>
              <a:gd name="T54" fmla="*/ 1124 w 1136"/>
              <a:gd name="T55" fmla="*/ 63 h 1269"/>
              <a:gd name="T56" fmla="*/ 1136 w 1136"/>
              <a:gd name="T57"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6" h="1269">
                <a:moveTo>
                  <a:pt x="0" y="1269"/>
                </a:moveTo>
                <a:lnTo>
                  <a:pt x="62" y="1251"/>
                </a:lnTo>
                <a:lnTo>
                  <a:pt x="123" y="1230"/>
                </a:lnTo>
                <a:lnTo>
                  <a:pt x="183" y="1208"/>
                </a:lnTo>
                <a:lnTo>
                  <a:pt x="243" y="1182"/>
                </a:lnTo>
                <a:lnTo>
                  <a:pt x="300" y="1155"/>
                </a:lnTo>
                <a:lnTo>
                  <a:pt x="358" y="1125"/>
                </a:lnTo>
                <a:lnTo>
                  <a:pt x="413" y="1092"/>
                </a:lnTo>
                <a:lnTo>
                  <a:pt x="467" y="1057"/>
                </a:lnTo>
                <a:lnTo>
                  <a:pt x="520" y="1020"/>
                </a:lnTo>
                <a:lnTo>
                  <a:pt x="571" y="980"/>
                </a:lnTo>
                <a:lnTo>
                  <a:pt x="620" y="939"/>
                </a:lnTo>
                <a:lnTo>
                  <a:pt x="667" y="896"/>
                </a:lnTo>
                <a:lnTo>
                  <a:pt x="713" y="851"/>
                </a:lnTo>
                <a:lnTo>
                  <a:pt x="757" y="804"/>
                </a:lnTo>
                <a:lnTo>
                  <a:pt x="799" y="755"/>
                </a:lnTo>
                <a:lnTo>
                  <a:pt x="839" y="705"/>
                </a:lnTo>
                <a:lnTo>
                  <a:pt x="876" y="652"/>
                </a:lnTo>
                <a:lnTo>
                  <a:pt x="912" y="598"/>
                </a:lnTo>
                <a:lnTo>
                  <a:pt x="946" y="544"/>
                </a:lnTo>
                <a:lnTo>
                  <a:pt x="977" y="486"/>
                </a:lnTo>
                <a:lnTo>
                  <a:pt x="1006" y="429"/>
                </a:lnTo>
                <a:lnTo>
                  <a:pt x="1031" y="371"/>
                </a:lnTo>
                <a:lnTo>
                  <a:pt x="1055" y="310"/>
                </a:lnTo>
                <a:lnTo>
                  <a:pt x="1076" y="250"/>
                </a:lnTo>
                <a:lnTo>
                  <a:pt x="1095" y="188"/>
                </a:lnTo>
                <a:lnTo>
                  <a:pt x="1111" y="126"/>
                </a:lnTo>
                <a:lnTo>
                  <a:pt x="1124" y="63"/>
                </a:lnTo>
                <a:lnTo>
                  <a:pt x="113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7099095" y="2741790"/>
            <a:ext cx="838760" cy="825722"/>
          </a:xfrm>
          <a:custGeom>
            <a:avLst/>
            <a:gdLst>
              <a:gd name="T0" fmla="*/ 0 w 964"/>
              <a:gd name="T1" fmla="*/ 948 h 948"/>
              <a:gd name="T2" fmla="*/ 57 w 964"/>
              <a:gd name="T3" fmla="*/ 932 h 948"/>
              <a:gd name="T4" fmla="*/ 112 w 964"/>
              <a:gd name="T5" fmla="*/ 912 h 948"/>
              <a:gd name="T6" fmla="*/ 168 w 964"/>
              <a:gd name="T7" fmla="*/ 892 h 948"/>
              <a:gd name="T8" fmla="*/ 221 w 964"/>
              <a:gd name="T9" fmla="*/ 868 h 948"/>
              <a:gd name="T10" fmla="*/ 274 w 964"/>
              <a:gd name="T11" fmla="*/ 843 h 948"/>
              <a:gd name="T12" fmla="*/ 327 w 964"/>
              <a:gd name="T13" fmla="*/ 814 h 948"/>
              <a:gd name="T14" fmla="*/ 377 w 964"/>
              <a:gd name="T15" fmla="*/ 784 h 948"/>
              <a:gd name="T16" fmla="*/ 426 w 964"/>
              <a:gd name="T17" fmla="*/ 751 h 948"/>
              <a:gd name="T18" fmla="*/ 473 w 964"/>
              <a:gd name="T19" fmla="*/ 716 h 948"/>
              <a:gd name="T20" fmla="*/ 519 w 964"/>
              <a:gd name="T21" fmla="*/ 681 h 948"/>
              <a:gd name="T22" fmla="*/ 565 w 964"/>
              <a:gd name="T23" fmla="*/ 642 h 948"/>
              <a:gd name="T24" fmla="*/ 608 w 964"/>
              <a:gd name="T25" fmla="*/ 602 h 948"/>
              <a:gd name="T26" fmla="*/ 649 w 964"/>
              <a:gd name="T27" fmla="*/ 560 h 948"/>
              <a:gd name="T28" fmla="*/ 688 w 964"/>
              <a:gd name="T29" fmla="*/ 516 h 948"/>
              <a:gd name="T30" fmla="*/ 725 w 964"/>
              <a:gd name="T31" fmla="*/ 470 h 948"/>
              <a:gd name="T32" fmla="*/ 760 w 964"/>
              <a:gd name="T33" fmla="*/ 422 h 948"/>
              <a:gd name="T34" fmla="*/ 794 w 964"/>
              <a:gd name="T35" fmla="*/ 374 h 948"/>
              <a:gd name="T36" fmla="*/ 825 w 964"/>
              <a:gd name="T37" fmla="*/ 324 h 948"/>
              <a:gd name="T38" fmla="*/ 854 w 964"/>
              <a:gd name="T39" fmla="*/ 273 h 948"/>
              <a:gd name="T40" fmla="*/ 880 w 964"/>
              <a:gd name="T41" fmla="*/ 220 h 948"/>
              <a:gd name="T42" fmla="*/ 905 w 964"/>
              <a:gd name="T43" fmla="*/ 167 h 948"/>
              <a:gd name="T44" fmla="*/ 927 w 964"/>
              <a:gd name="T45" fmla="*/ 112 h 948"/>
              <a:gd name="T46" fmla="*/ 947 w 964"/>
              <a:gd name="T47" fmla="*/ 56 h 948"/>
              <a:gd name="T48" fmla="*/ 964 w 964"/>
              <a:gd name="T49"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4" h="948">
                <a:moveTo>
                  <a:pt x="0" y="948"/>
                </a:moveTo>
                <a:lnTo>
                  <a:pt x="57" y="932"/>
                </a:lnTo>
                <a:lnTo>
                  <a:pt x="112" y="912"/>
                </a:lnTo>
                <a:lnTo>
                  <a:pt x="168" y="892"/>
                </a:lnTo>
                <a:lnTo>
                  <a:pt x="221" y="868"/>
                </a:lnTo>
                <a:lnTo>
                  <a:pt x="274" y="843"/>
                </a:lnTo>
                <a:lnTo>
                  <a:pt x="327" y="814"/>
                </a:lnTo>
                <a:lnTo>
                  <a:pt x="377" y="784"/>
                </a:lnTo>
                <a:lnTo>
                  <a:pt x="426" y="751"/>
                </a:lnTo>
                <a:lnTo>
                  <a:pt x="473" y="716"/>
                </a:lnTo>
                <a:lnTo>
                  <a:pt x="519" y="681"/>
                </a:lnTo>
                <a:lnTo>
                  <a:pt x="565" y="642"/>
                </a:lnTo>
                <a:lnTo>
                  <a:pt x="608" y="602"/>
                </a:lnTo>
                <a:lnTo>
                  <a:pt x="649" y="560"/>
                </a:lnTo>
                <a:lnTo>
                  <a:pt x="688" y="516"/>
                </a:lnTo>
                <a:lnTo>
                  <a:pt x="725" y="470"/>
                </a:lnTo>
                <a:lnTo>
                  <a:pt x="760" y="422"/>
                </a:lnTo>
                <a:lnTo>
                  <a:pt x="794" y="374"/>
                </a:lnTo>
                <a:lnTo>
                  <a:pt x="825" y="324"/>
                </a:lnTo>
                <a:lnTo>
                  <a:pt x="854" y="273"/>
                </a:lnTo>
                <a:lnTo>
                  <a:pt x="880" y="220"/>
                </a:lnTo>
                <a:lnTo>
                  <a:pt x="905" y="167"/>
                </a:lnTo>
                <a:lnTo>
                  <a:pt x="927" y="112"/>
                </a:lnTo>
                <a:lnTo>
                  <a:pt x="947" y="56"/>
                </a:lnTo>
                <a:lnTo>
                  <a:pt x="96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5421576" y="5462326"/>
            <a:ext cx="352018" cy="45632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flipV="1">
            <a:off x="5421576" y="5010352"/>
            <a:ext cx="352018" cy="451974"/>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H="1" flipV="1">
            <a:off x="6790536" y="2415848"/>
            <a:ext cx="1621022" cy="1534104"/>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H="1" flipV="1">
            <a:off x="6790536" y="2415848"/>
            <a:ext cx="2125147" cy="690999"/>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7090404" y="2772212"/>
            <a:ext cx="803992" cy="764879"/>
          </a:xfrm>
          <a:custGeom>
            <a:avLst/>
            <a:gdLst>
              <a:gd name="T0" fmla="*/ 0 w 926"/>
              <a:gd name="T1" fmla="*/ 877 h 877"/>
              <a:gd name="T2" fmla="*/ 59 w 926"/>
              <a:gd name="T3" fmla="*/ 861 h 877"/>
              <a:gd name="T4" fmla="*/ 116 w 926"/>
              <a:gd name="T5" fmla="*/ 841 h 877"/>
              <a:gd name="T6" fmla="*/ 173 w 926"/>
              <a:gd name="T7" fmla="*/ 819 h 877"/>
              <a:gd name="T8" fmla="*/ 227 w 926"/>
              <a:gd name="T9" fmla="*/ 794 h 877"/>
              <a:gd name="T10" fmla="*/ 281 w 926"/>
              <a:gd name="T11" fmla="*/ 768 h 877"/>
              <a:gd name="T12" fmla="*/ 335 w 926"/>
              <a:gd name="T13" fmla="*/ 738 h 877"/>
              <a:gd name="T14" fmla="*/ 386 w 926"/>
              <a:gd name="T15" fmla="*/ 706 h 877"/>
              <a:gd name="T16" fmla="*/ 435 w 926"/>
              <a:gd name="T17" fmla="*/ 672 h 877"/>
              <a:gd name="T18" fmla="*/ 483 w 926"/>
              <a:gd name="T19" fmla="*/ 635 h 877"/>
              <a:gd name="T20" fmla="*/ 530 w 926"/>
              <a:gd name="T21" fmla="*/ 596 h 877"/>
              <a:gd name="T22" fmla="*/ 575 w 926"/>
              <a:gd name="T23" fmla="*/ 556 h 877"/>
              <a:gd name="T24" fmla="*/ 618 w 926"/>
              <a:gd name="T25" fmla="*/ 513 h 877"/>
              <a:gd name="T26" fmla="*/ 659 w 926"/>
              <a:gd name="T27" fmla="*/ 469 h 877"/>
              <a:gd name="T28" fmla="*/ 698 w 926"/>
              <a:gd name="T29" fmla="*/ 423 h 877"/>
              <a:gd name="T30" fmla="*/ 734 w 926"/>
              <a:gd name="T31" fmla="*/ 375 h 877"/>
              <a:gd name="T32" fmla="*/ 769 w 926"/>
              <a:gd name="T33" fmla="*/ 326 h 877"/>
              <a:gd name="T34" fmla="*/ 801 w 926"/>
              <a:gd name="T35" fmla="*/ 275 h 877"/>
              <a:gd name="T36" fmla="*/ 831 w 926"/>
              <a:gd name="T37" fmla="*/ 222 h 877"/>
              <a:gd name="T38" fmla="*/ 858 w 926"/>
              <a:gd name="T39" fmla="*/ 168 h 877"/>
              <a:gd name="T40" fmla="*/ 884 w 926"/>
              <a:gd name="T41" fmla="*/ 114 h 877"/>
              <a:gd name="T42" fmla="*/ 907 w 926"/>
              <a:gd name="T43" fmla="*/ 57 h 877"/>
              <a:gd name="T44" fmla="*/ 926 w 926"/>
              <a:gd name="T45"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6" h="877">
                <a:moveTo>
                  <a:pt x="0" y="877"/>
                </a:moveTo>
                <a:lnTo>
                  <a:pt x="59" y="861"/>
                </a:lnTo>
                <a:lnTo>
                  <a:pt x="116" y="841"/>
                </a:lnTo>
                <a:lnTo>
                  <a:pt x="173" y="819"/>
                </a:lnTo>
                <a:lnTo>
                  <a:pt x="227" y="794"/>
                </a:lnTo>
                <a:lnTo>
                  <a:pt x="281" y="768"/>
                </a:lnTo>
                <a:lnTo>
                  <a:pt x="335" y="738"/>
                </a:lnTo>
                <a:lnTo>
                  <a:pt x="386" y="706"/>
                </a:lnTo>
                <a:lnTo>
                  <a:pt x="435" y="672"/>
                </a:lnTo>
                <a:lnTo>
                  <a:pt x="483" y="635"/>
                </a:lnTo>
                <a:lnTo>
                  <a:pt x="530" y="596"/>
                </a:lnTo>
                <a:lnTo>
                  <a:pt x="575" y="556"/>
                </a:lnTo>
                <a:lnTo>
                  <a:pt x="618" y="513"/>
                </a:lnTo>
                <a:lnTo>
                  <a:pt x="659" y="469"/>
                </a:lnTo>
                <a:lnTo>
                  <a:pt x="698" y="423"/>
                </a:lnTo>
                <a:lnTo>
                  <a:pt x="734" y="375"/>
                </a:lnTo>
                <a:lnTo>
                  <a:pt x="769" y="326"/>
                </a:lnTo>
                <a:lnTo>
                  <a:pt x="801" y="275"/>
                </a:lnTo>
                <a:lnTo>
                  <a:pt x="831" y="222"/>
                </a:lnTo>
                <a:lnTo>
                  <a:pt x="858" y="168"/>
                </a:lnTo>
                <a:lnTo>
                  <a:pt x="884" y="114"/>
                </a:lnTo>
                <a:lnTo>
                  <a:pt x="907" y="57"/>
                </a:lnTo>
                <a:lnTo>
                  <a:pt x="92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7894396" y="1981257"/>
            <a:ext cx="690999" cy="790955"/>
          </a:xfrm>
          <a:custGeom>
            <a:avLst/>
            <a:gdLst>
              <a:gd name="T0" fmla="*/ 0 w 796"/>
              <a:gd name="T1" fmla="*/ 911 h 911"/>
              <a:gd name="T2" fmla="*/ 64 w 796"/>
              <a:gd name="T3" fmla="*/ 865 h 911"/>
              <a:gd name="T4" fmla="*/ 129 w 796"/>
              <a:gd name="T5" fmla="*/ 820 h 911"/>
              <a:gd name="T6" fmla="*/ 262 w 796"/>
              <a:gd name="T7" fmla="*/ 734 h 911"/>
              <a:gd name="T8" fmla="*/ 327 w 796"/>
              <a:gd name="T9" fmla="*/ 689 h 911"/>
              <a:gd name="T10" fmla="*/ 391 w 796"/>
              <a:gd name="T11" fmla="*/ 642 h 911"/>
              <a:gd name="T12" fmla="*/ 453 w 796"/>
              <a:gd name="T13" fmla="*/ 594 h 911"/>
              <a:gd name="T14" fmla="*/ 514 w 796"/>
              <a:gd name="T15" fmla="*/ 543 h 911"/>
              <a:gd name="T16" fmla="*/ 573 w 796"/>
              <a:gd name="T17" fmla="*/ 491 h 911"/>
              <a:gd name="T18" fmla="*/ 630 w 796"/>
              <a:gd name="T19" fmla="*/ 434 h 911"/>
              <a:gd name="T20" fmla="*/ 655 w 796"/>
              <a:gd name="T21" fmla="*/ 405 h 911"/>
              <a:gd name="T22" fmla="*/ 680 w 796"/>
              <a:gd name="T23" fmla="*/ 374 h 911"/>
              <a:gd name="T24" fmla="*/ 703 w 796"/>
              <a:gd name="T25" fmla="*/ 342 h 911"/>
              <a:gd name="T26" fmla="*/ 724 w 796"/>
              <a:gd name="T27" fmla="*/ 308 h 911"/>
              <a:gd name="T28" fmla="*/ 743 w 796"/>
              <a:gd name="T29" fmla="*/ 273 h 911"/>
              <a:gd name="T30" fmla="*/ 760 w 796"/>
              <a:gd name="T31" fmla="*/ 235 h 911"/>
              <a:gd name="T32" fmla="*/ 774 w 796"/>
              <a:gd name="T33" fmla="*/ 197 h 911"/>
              <a:gd name="T34" fmla="*/ 784 w 796"/>
              <a:gd name="T35" fmla="*/ 157 h 911"/>
              <a:gd name="T36" fmla="*/ 792 w 796"/>
              <a:gd name="T37" fmla="*/ 117 h 911"/>
              <a:gd name="T38" fmla="*/ 796 w 796"/>
              <a:gd name="T39" fmla="*/ 78 h 911"/>
              <a:gd name="T40" fmla="*/ 796 w 796"/>
              <a:gd name="T41" fmla="*/ 38 h 911"/>
              <a:gd name="T42" fmla="*/ 791 w 796"/>
              <a:gd name="T43"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6" h="911">
                <a:moveTo>
                  <a:pt x="0" y="911"/>
                </a:moveTo>
                <a:lnTo>
                  <a:pt x="64" y="865"/>
                </a:lnTo>
                <a:lnTo>
                  <a:pt x="129" y="820"/>
                </a:lnTo>
                <a:lnTo>
                  <a:pt x="262" y="734"/>
                </a:lnTo>
                <a:lnTo>
                  <a:pt x="327" y="689"/>
                </a:lnTo>
                <a:lnTo>
                  <a:pt x="391" y="642"/>
                </a:lnTo>
                <a:lnTo>
                  <a:pt x="453" y="594"/>
                </a:lnTo>
                <a:lnTo>
                  <a:pt x="514" y="543"/>
                </a:lnTo>
                <a:lnTo>
                  <a:pt x="573" y="491"/>
                </a:lnTo>
                <a:lnTo>
                  <a:pt x="630" y="434"/>
                </a:lnTo>
                <a:lnTo>
                  <a:pt x="655" y="405"/>
                </a:lnTo>
                <a:lnTo>
                  <a:pt x="680" y="374"/>
                </a:lnTo>
                <a:lnTo>
                  <a:pt x="703" y="342"/>
                </a:lnTo>
                <a:lnTo>
                  <a:pt x="724" y="308"/>
                </a:lnTo>
                <a:lnTo>
                  <a:pt x="743" y="273"/>
                </a:lnTo>
                <a:lnTo>
                  <a:pt x="760" y="235"/>
                </a:lnTo>
                <a:lnTo>
                  <a:pt x="774" y="197"/>
                </a:lnTo>
                <a:lnTo>
                  <a:pt x="784" y="157"/>
                </a:lnTo>
                <a:lnTo>
                  <a:pt x="792" y="117"/>
                </a:lnTo>
                <a:lnTo>
                  <a:pt x="796" y="78"/>
                </a:lnTo>
                <a:lnTo>
                  <a:pt x="796" y="38"/>
                </a:lnTo>
                <a:lnTo>
                  <a:pt x="7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p:cNvSpPr>
          <p:nvPr/>
        </p:nvSpPr>
        <p:spPr bwMode="auto">
          <a:xfrm>
            <a:off x="7268586" y="3211148"/>
            <a:ext cx="365056" cy="986520"/>
          </a:xfrm>
          <a:custGeom>
            <a:avLst/>
            <a:gdLst>
              <a:gd name="T0" fmla="*/ 423 w 423"/>
              <a:gd name="T1" fmla="*/ 0 h 1131"/>
              <a:gd name="T2" fmla="*/ 413 w 423"/>
              <a:gd name="T3" fmla="*/ 79 h 1131"/>
              <a:gd name="T4" fmla="*/ 404 w 423"/>
              <a:gd name="T5" fmla="*/ 157 h 1131"/>
              <a:gd name="T6" fmla="*/ 392 w 423"/>
              <a:gd name="T7" fmla="*/ 315 h 1131"/>
              <a:gd name="T8" fmla="*/ 384 w 423"/>
              <a:gd name="T9" fmla="*/ 394 h 1131"/>
              <a:gd name="T10" fmla="*/ 374 w 423"/>
              <a:gd name="T11" fmla="*/ 472 h 1131"/>
              <a:gd name="T12" fmla="*/ 360 w 423"/>
              <a:gd name="T13" fmla="*/ 550 h 1131"/>
              <a:gd name="T14" fmla="*/ 345 w 423"/>
              <a:gd name="T15" fmla="*/ 627 h 1131"/>
              <a:gd name="T16" fmla="*/ 327 w 423"/>
              <a:gd name="T17" fmla="*/ 704 h 1131"/>
              <a:gd name="T18" fmla="*/ 305 w 423"/>
              <a:gd name="T19" fmla="*/ 781 h 1131"/>
              <a:gd name="T20" fmla="*/ 292 w 423"/>
              <a:gd name="T21" fmla="*/ 818 h 1131"/>
              <a:gd name="T22" fmla="*/ 276 w 423"/>
              <a:gd name="T23" fmla="*/ 855 h 1131"/>
              <a:gd name="T24" fmla="*/ 259 w 423"/>
              <a:gd name="T25" fmla="*/ 891 h 1131"/>
              <a:gd name="T26" fmla="*/ 239 w 423"/>
              <a:gd name="T27" fmla="*/ 925 h 1131"/>
              <a:gd name="T28" fmla="*/ 217 w 423"/>
              <a:gd name="T29" fmla="*/ 958 h 1131"/>
              <a:gd name="T30" fmla="*/ 192 w 423"/>
              <a:gd name="T31" fmla="*/ 991 h 1131"/>
              <a:gd name="T32" fmla="*/ 164 w 423"/>
              <a:gd name="T33" fmla="*/ 1022 h 1131"/>
              <a:gd name="T34" fmla="*/ 135 w 423"/>
              <a:gd name="T35" fmla="*/ 1050 h 1131"/>
              <a:gd name="T36" fmla="*/ 104 w 423"/>
              <a:gd name="T37" fmla="*/ 1075 h 1131"/>
              <a:gd name="T38" fmla="*/ 70 w 423"/>
              <a:gd name="T39" fmla="*/ 1098 h 1131"/>
              <a:gd name="T40" fmla="*/ 36 w 423"/>
              <a:gd name="T41" fmla="*/ 1116 h 1131"/>
              <a:gd name="T42" fmla="*/ 0 w 423"/>
              <a:gd name="T43" fmla="*/ 1131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3" h="1131">
                <a:moveTo>
                  <a:pt x="423" y="0"/>
                </a:moveTo>
                <a:lnTo>
                  <a:pt x="413" y="79"/>
                </a:lnTo>
                <a:lnTo>
                  <a:pt x="404" y="157"/>
                </a:lnTo>
                <a:lnTo>
                  <a:pt x="392" y="315"/>
                </a:lnTo>
                <a:lnTo>
                  <a:pt x="384" y="394"/>
                </a:lnTo>
                <a:lnTo>
                  <a:pt x="374" y="472"/>
                </a:lnTo>
                <a:lnTo>
                  <a:pt x="360" y="550"/>
                </a:lnTo>
                <a:lnTo>
                  <a:pt x="345" y="627"/>
                </a:lnTo>
                <a:lnTo>
                  <a:pt x="327" y="704"/>
                </a:lnTo>
                <a:lnTo>
                  <a:pt x="305" y="781"/>
                </a:lnTo>
                <a:lnTo>
                  <a:pt x="292" y="818"/>
                </a:lnTo>
                <a:lnTo>
                  <a:pt x="276" y="855"/>
                </a:lnTo>
                <a:lnTo>
                  <a:pt x="259" y="891"/>
                </a:lnTo>
                <a:lnTo>
                  <a:pt x="239" y="925"/>
                </a:lnTo>
                <a:lnTo>
                  <a:pt x="217" y="958"/>
                </a:lnTo>
                <a:lnTo>
                  <a:pt x="192" y="991"/>
                </a:lnTo>
                <a:lnTo>
                  <a:pt x="164" y="1022"/>
                </a:lnTo>
                <a:lnTo>
                  <a:pt x="135" y="1050"/>
                </a:lnTo>
                <a:lnTo>
                  <a:pt x="104" y="1075"/>
                </a:lnTo>
                <a:lnTo>
                  <a:pt x="70" y="1098"/>
                </a:lnTo>
                <a:lnTo>
                  <a:pt x="36" y="1116"/>
                </a:lnTo>
                <a:lnTo>
                  <a:pt x="0" y="113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7633642" y="2772212"/>
            <a:ext cx="260754" cy="438936"/>
          </a:xfrm>
          <a:custGeom>
            <a:avLst/>
            <a:gdLst>
              <a:gd name="T0" fmla="*/ 0 w 300"/>
              <a:gd name="T1" fmla="*/ 505 h 505"/>
              <a:gd name="T2" fmla="*/ 40 w 300"/>
              <a:gd name="T3" fmla="*/ 462 h 505"/>
              <a:gd name="T4" fmla="*/ 78 w 300"/>
              <a:gd name="T5" fmla="*/ 416 h 505"/>
              <a:gd name="T6" fmla="*/ 114 w 300"/>
              <a:gd name="T7" fmla="*/ 369 h 505"/>
              <a:gd name="T8" fmla="*/ 146 w 300"/>
              <a:gd name="T9" fmla="*/ 320 h 505"/>
              <a:gd name="T10" fmla="*/ 178 w 300"/>
              <a:gd name="T11" fmla="*/ 270 h 505"/>
              <a:gd name="T12" fmla="*/ 207 w 300"/>
              <a:gd name="T13" fmla="*/ 218 h 505"/>
              <a:gd name="T14" fmla="*/ 235 w 300"/>
              <a:gd name="T15" fmla="*/ 165 h 505"/>
              <a:gd name="T16" fmla="*/ 258 w 300"/>
              <a:gd name="T17" fmla="*/ 112 h 505"/>
              <a:gd name="T18" fmla="*/ 281 w 300"/>
              <a:gd name="T19" fmla="*/ 56 h 505"/>
              <a:gd name="T20" fmla="*/ 300 w 300"/>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505">
                <a:moveTo>
                  <a:pt x="0" y="505"/>
                </a:moveTo>
                <a:lnTo>
                  <a:pt x="40" y="462"/>
                </a:lnTo>
                <a:lnTo>
                  <a:pt x="78" y="416"/>
                </a:lnTo>
                <a:lnTo>
                  <a:pt x="114" y="369"/>
                </a:lnTo>
                <a:lnTo>
                  <a:pt x="146" y="320"/>
                </a:lnTo>
                <a:lnTo>
                  <a:pt x="178" y="270"/>
                </a:lnTo>
                <a:lnTo>
                  <a:pt x="207" y="218"/>
                </a:lnTo>
                <a:lnTo>
                  <a:pt x="235" y="165"/>
                </a:lnTo>
                <a:lnTo>
                  <a:pt x="258" y="112"/>
                </a:lnTo>
                <a:lnTo>
                  <a:pt x="281" y="56"/>
                </a:lnTo>
                <a:lnTo>
                  <a:pt x="30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7368542" y="1889993"/>
            <a:ext cx="1655790" cy="2681423"/>
          </a:xfrm>
          <a:custGeom>
            <a:avLst/>
            <a:gdLst>
              <a:gd name="T0" fmla="*/ 0 w 1905"/>
              <a:gd name="T1" fmla="*/ 3084 h 3084"/>
              <a:gd name="T2" fmla="*/ 78 w 1905"/>
              <a:gd name="T3" fmla="*/ 3063 h 3084"/>
              <a:gd name="T4" fmla="*/ 155 w 1905"/>
              <a:gd name="T5" fmla="*/ 3038 h 3084"/>
              <a:gd name="T6" fmla="*/ 232 w 1905"/>
              <a:gd name="T7" fmla="*/ 3010 h 3084"/>
              <a:gd name="T8" fmla="*/ 307 w 1905"/>
              <a:gd name="T9" fmla="*/ 2982 h 3084"/>
              <a:gd name="T10" fmla="*/ 382 w 1905"/>
              <a:gd name="T11" fmla="*/ 2950 h 3084"/>
              <a:gd name="T12" fmla="*/ 455 w 1905"/>
              <a:gd name="T13" fmla="*/ 2915 h 3084"/>
              <a:gd name="T14" fmla="*/ 527 w 1905"/>
              <a:gd name="T15" fmla="*/ 2879 h 3084"/>
              <a:gd name="T16" fmla="*/ 599 w 1905"/>
              <a:gd name="T17" fmla="*/ 2840 h 3084"/>
              <a:gd name="T18" fmla="*/ 669 w 1905"/>
              <a:gd name="T19" fmla="*/ 2799 h 3084"/>
              <a:gd name="T20" fmla="*/ 737 w 1905"/>
              <a:gd name="T21" fmla="*/ 2756 h 3084"/>
              <a:gd name="T22" fmla="*/ 805 w 1905"/>
              <a:gd name="T23" fmla="*/ 2711 h 3084"/>
              <a:gd name="T24" fmla="*/ 871 w 1905"/>
              <a:gd name="T25" fmla="*/ 2664 h 3084"/>
              <a:gd name="T26" fmla="*/ 934 w 1905"/>
              <a:gd name="T27" fmla="*/ 2615 h 3084"/>
              <a:gd name="T28" fmla="*/ 997 w 1905"/>
              <a:gd name="T29" fmla="*/ 2562 h 3084"/>
              <a:gd name="T30" fmla="*/ 1058 w 1905"/>
              <a:gd name="T31" fmla="*/ 2509 h 3084"/>
              <a:gd name="T32" fmla="*/ 1118 w 1905"/>
              <a:gd name="T33" fmla="*/ 2454 h 3084"/>
              <a:gd name="T34" fmla="*/ 1175 w 1905"/>
              <a:gd name="T35" fmla="*/ 2397 h 3084"/>
              <a:gd name="T36" fmla="*/ 1230 w 1905"/>
              <a:gd name="T37" fmla="*/ 2338 h 3084"/>
              <a:gd name="T38" fmla="*/ 1285 w 1905"/>
              <a:gd name="T39" fmla="*/ 2278 h 3084"/>
              <a:gd name="T40" fmla="*/ 1336 w 1905"/>
              <a:gd name="T41" fmla="*/ 2215 h 3084"/>
              <a:gd name="T42" fmla="*/ 1386 w 1905"/>
              <a:gd name="T43" fmla="*/ 2152 h 3084"/>
              <a:gd name="T44" fmla="*/ 1435 w 1905"/>
              <a:gd name="T45" fmla="*/ 2086 h 3084"/>
              <a:gd name="T46" fmla="*/ 1480 w 1905"/>
              <a:gd name="T47" fmla="*/ 2019 h 3084"/>
              <a:gd name="T48" fmla="*/ 1524 w 1905"/>
              <a:gd name="T49" fmla="*/ 1951 h 3084"/>
              <a:gd name="T50" fmla="*/ 1565 w 1905"/>
              <a:gd name="T51" fmla="*/ 1881 h 3084"/>
              <a:gd name="T52" fmla="*/ 1604 w 1905"/>
              <a:gd name="T53" fmla="*/ 1810 h 3084"/>
              <a:gd name="T54" fmla="*/ 1641 w 1905"/>
              <a:gd name="T55" fmla="*/ 1737 h 3084"/>
              <a:gd name="T56" fmla="*/ 1675 w 1905"/>
              <a:gd name="T57" fmla="*/ 1665 h 3084"/>
              <a:gd name="T58" fmla="*/ 1708 w 1905"/>
              <a:gd name="T59" fmla="*/ 1590 h 3084"/>
              <a:gd name="T60" fmla="*/ 1738 w 1905"/>
              <a:gd name="T61" fmla="*/ 1515 h 3084"/>
              <a:gd name="T62" fmla="*/ 1766 w 1905"/>
              <a:gd name="T63" fmla="*/ 1438 h 3084"/>
              <a:gd name="T64" fmla="*/ 1790 w 1905"/>
              <a:gd name="T65" fmla="*/ 1361 h 3084"/>
              <a:gd name="T66" fmla="*/ 1813 w 1905"/>
              <a:gd name="T67" fmla="*/ 1283 h 3084"/>
              <a:gd name="T68" fmla="*/ 1833 w 1905"/>
              <a:gd name="T69" fmla="*/ 1206 h 3084"/>
              <a:gd name="T70" fmla="*/ 1852 w 1905"/>
              <a:gd name="T71" fmla="*/ 1127 h 3084"/>
              <a:gd name="T72" fmla="*/ 1866 w 1905"/>
              <a:gd name="T73" fmla="*/ 1047 h 3084"/>
              <a:gd name="T74" fmla="*/ 1879 w 1905"/>
              <a:gd name="T75" fmla="*/ 967 h 3084"/>
              <a:gd name="T76" fmla="*/ 1890 w 1905"/>
              <a:gd name="T77" fmla="*/ 886 h 3084"/>
              <a:gd name="T78" fmla="*/ 1897 w 1905"/>
              <a:gd name="T79" fmla="*/ 805 h 3084"/>
              <a:gd name="T80" fmla="*/ 1902 w 1905"/>
              <a:gd name="T81" fmla="*/ 724 h 3084"/>
              <a:gd name="T82" fmla="*/ 1905 w 1905"/>
              <a:gd name="T83" fmla="*/ 643 h 3084"/>
              <a:gd name="T84" fmla="*/ 1905 w 1905"/>
              <a:gd name="T85" fmla="*/ 562 h 3084"/>
              <a:gd name="T86" fmla="*/ 1902 w 1905"/>
              <a:gd name="T87" fmla="*/ 481 h 3084"/>
              <a:gd name="T88" fmla="*/ 1897 w 1905"/>
              <a:gd name="T89" fmla="*/ 400 h 3084"/>
              <a:gd name="T90" fmla="*/ 1890 w 1905"/>
              <a:gd name="T91" fmla="*/ 319 h 3084"/>
              <a:gd name="T92" fmla="*/ 1879 w 1905"/>
              <a:gd name="T93" fmla="*/ 239 h 3084"/>
              <a:gd name="T94" fmla="*/ 1866 w 1905"/>
              <a:gd name="T95" fmla="*/ 159 h 3084"/>
              <a:gd name="T96" fmla="*/ 1851 w 1905"/>
              <a:gd name="T97" fmla="*/ 79 h 3084"/>
              <a:gd name="T98" fmla="*/ 1833 w 1905"/>
              <a:gd name="T99" fmla="*/ 0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5" h="3084">
                <a:moveTo>
                  <a:pt x="0" y="3084"/>
                </a:moveTo>
                <a:lnTo>
                  <a:pt x="78" y="3063"/>
                </a:lnTo>
                <a:lnTo>
                  <a:pt x="155" y="3038"/>
                </a:lnTo>
                <a:lnTo>
                  <a:pt x="232" y="3010"/>
                </a:lnTo>
                <a:lnTo>
                  <a:pt x="307" y="2982"/>
                </a:lnTo>
                <a:lnTo>
                  <a:pt x="382" y="2950"/>
                </a:lnTo>
                <a:lnTo>
                  <a:pt x="455" y="2915"/>
                </a:lnTo>
                <a:lnTo>
                  <a:pt x="527" y="2879"/>
                </a:lnTo>
                <a:lnTo>
                  <a:pt x="599" y="2840"/>
                </a:lnTo>
                <a:lnTo>
                  <a:pt x="669" y="2799"/>
                </a:lnTo>
                <a:lnTo>
                  <a:pt x="737" y="2756"/>
                </a:lnTo>
                <a:lnTo>
                  <a:pt x="805" y="2711"/>
                </a:lnTo>
                <a:lnTo>
                  <a:pt x="871" y="2664"/>
                </a:lnTo>
                <a:lnTo>
                  <a:pt x="934" y="2615"/>
                </a:lnTo>
                <a:lnTo>
                  <a:pt x="997" y="2562"/>
                </a:lnTo>
                <a:lnTo>
                  <a:pt x="1058" y="2509"/>
                </a:lnTo>
                <a:lnTo>
                  <a:pt x="1118" y="2454"/>
                </a:lnTo>
                <a:lnTo>
                  <a:pt x="1175" y="2397"/>
                </a:lnTo>
                <a:lnTo>
                  <a:pt x="1230" y="2338"/>
                </a:lnTo>
                <a:lnTo>
                  <a:pt x="1285" y="2278"/>
                </a:lnTo>
                <a:lnTo>
                  <a:pt x="1336" y="2215"/>
                </a:lnTo>
                <a:lnTo>
                  <a:pt x="1386" y="2152"/>
                </a:lnTo>
                <a:lnTo>
                  <a:pt x="1435" y="2086"/>
                </a:lnTo>
                <a:lnTo>
                  <a:pt x="1480" y="2019"/>
                </a:lnTo>
                <a:lnTo>
                  <a:pt x="1524" y="1951"/>
                </a:lnTo>
                <a:lnTo>
                  <a:pt x="1565" y="1881"/>
                </a:lnTo>
                <a:lnTo>
                  <a:pt x="1604" y="1810"/>
                </a:lnTo>
                <a:lnTo>
                  <a:pt x="1641" y="1737"/>
                </a:lnTo>
                <a:lnTo>
                  <a:pt x="1675" y="1665"/>
                </a:lnTo>
                <a:lnTo>
                  <a:pt x="1708" y="1590"/>
                </a:lnTo>
                <a:lnTo>
                  <a:pt x="1738" y="1515"/>
                </a:lnTo>
                <a:lnTo>
                  <a:pt x="1766" y="1438"/>
                </a:lnTo>
                <a:lnTo>
                  <a:pt x="1790" y="1361"/>
                </a:lnTo>
                <a:lnTo>
                  <a:pt x="1813" y="1283"/>
                </a:lnTo>
                <a:lnTo>
                  <a:pt x="1833" y="1206"/>
                </a:lnTo>
                <a:lnTo>
                  <a:pt x="1852" y="1127"/>
                </a:lnTo>
                <a:lnTo>
                  <a:pt x="1866" y="1047"/>
                </a:lnTo>
                <a:lnTo>
                  <a:pt x="1879" y="967"/>
                </a:lnTo>
                <a:lnTo>
                  <a:pt x="1890" y="886"/>
                </a:lnTo>
                <a:lnTo>
                  <a:pt x="1897" y="805"/>
                </a:lnTo>
                <a:lnTo>
                  <a:pt x="1902" y="724"/>
                </a:lnTo>
                <a:lnTo>
                  <a:pt x="1905" y="643"/>
                </a:lnTo>
                <a:lnTo>
                  <a:pt x="1905" y="562"/>
                </a:lnTo>
                <a:lnTo>
                  <a:pt x="1902" y="481"/>
                </a:lnTo>
                <a:lnTo>
                  <a:pt x="1897" y="400"/>
                </a:lnTo>
                <a:lnTo>
                  <a:pt x="1890" y="319"/>
                </a:lnTo>
                <a:lnTo>
                  <a:pt x="1879" y="239"/>
                </a:lnTo>
                <a:lnTo>
                  <a:pt x="1866" y="159"/>
                </a:lnTo>
                <a:lnTo>
                  <a:pt x="1851" y="79"/>
                </a:lnTo>
                <a:lnTo>
                  <a:pt x="183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flipH="1" flipV="1">
            <a:off x="7268586" y="4197668"/>
            <a:ext cx="99956" cy="37374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flipV="1">
            <a:off x="8581049" y="1889993"/>
            <a:ext cx="378094" cy="9126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8628854" y="3276337"/>
            <a:ext cx="1151665" cy="1147319"/>
          </a:xfrm>
          <a:custGeom>
            <a:avLst/>
            <a:gdLst>
              <a:gd name="T0" fmla="*/ 1322 w 1323"/>
              <a:gd name="T1" fmla="*/ 620 h 1322"/>
              <a:gd name="T2" fmla="*/ 1311 w 1323"/>
              <a:gd name="T3" fmla="*/ 538 h 1322"/>
              <a:gd name="T4" fmla="*/ 1291 w 1323"/>
              <a:gd name="T5" fmla="*/ 459 h 1322"/>
              <a:gd name="T6" fmla="*/ 1261 w 1323"/>
              <a:gd name="T7" fmla="*/ 382 h 1322"/>
              <a:gd name="T8" fmla="*/ 1222 w 1323"/>
              <a:gd name="T9" fmla="*/ 309 h 1322"/>
              <a:gd name="T10" fmla="*/ 1174 w 1323"/>
              <a:gd name="T11" fmla="*/ 243 h 1322"/>
              <a:gd name="T12" fmla="*/ 1118 w 1323"/>
              <a:gd name="T13" fmla="*/ 182 h 1322"/>
              <a:gd name="T14" fmla="*/ 1055 w 1323"/>
              <a:gd name="T15" fmla="*/ 130 h 1322"/>
              <a:gd name="T16" fmla="*/ 986 w 1323"/>
              <a:gd name="T17" fmla="*/ 85 h 1322"/>
              <a:gd name="T18" fmla="*/ 912 w 1323"/>
              <a:gd name="T19" fmla="*/ 49 h 1322"/>
              <a:gd name="T20" fmla="*/ 835 w 1323"/>
              <a:gd name="T21" fmla="*/ 23 h 1322"/>
              <a:gd name="T22" fmla="*/ 754 w 1323"/>
              <a:gd name="T23" fmla="*/ 6 h 1322"/>
              <a:gd name="T24" fmla="*/ 672 w 1323"/>
              <a:gd name="T25" fmla="*/ 0 h 1322"/>
              <a:gd name="T26" fmla="*/ 590 w 1323"/>
              <a:gd name="T27" fmla="*/ 4 h 1322"/>
              <a:gd name="T28" fmla="*/ 509 w 1323"/>
              <a:gd name="T29" fmla="*/ 17 h 1322"/>
              <a:gd name="T30" fmla="*/ 430 w 1323"/>
              <a:gd name="T31" fmla="*/ 42 h 1322"/>
              <a:gd name="T32" fmla="*/ 355 w 1323"/>
              <a:gd name="T33" fmla="*/ 76 h 1322"/>
              <a:gd name="T34" fmla="*/ 284 w 1323"/>
              <a:gd name="T35" fmla="*/ 118 h 1322"/>
              <a:gd name="T36" fmla="*/ 219 w 1323"/>
              <a:gd name="T37" fmla="*/ 169 h 1322"/>
              <a:gd name="T38" fmla="*/ 162 w 1323"/>
              <a:gd name="T39" fmla="*/ 228 h 1322"/>
              <a:gd name="T40" fmla="*/ 112 w 1323"/>
              <a:gd name="T41" fmla="*/ 293 h 1322"/>
              <a:gd name="T42" fmla="*/ 71 w 1323"/>
              <a:gd name="T43" fmla="*/ 364 h 1322"/>
              <a:gd name="T44" fmla="*/ 38 w 1323"/>
              <a:gd name="T45" fmla="*/ 440 h 1322"/>
              <a:gd name="T46" fmla="*/ 15 w 1323"/>
              <a:gd name="T47" fmla="*/ 519 h 1322"/>
              <a:gd name="T48" fmla="*/ 3 w 1323"/>
              <a:gd name="T49" fmla="*/ 600 h 1322"/>
              <a:gd name="T50" fmla="*/ 0 w 1323"/>
              <a:gd name="T51" fmla="*/ 682 h 1322"/>
              <a:gd name="T52" fmla="*/ 8 w 1323"/>
              <a:gd name="T53" fmla="*/ 763 h 1322"/>
              <a:gd name="T54" fmla="*/ 26 w 1323"/>
              <a:gd name="T55" fmla="*/ 843 h 1322"/>
              <a:gd name="T56" fmla="*/ 53 w 1323"/>
              <a:gd name="T57" fmla="*/ 921 h 1322"/>
              <a:gd name="T58" fmla="*/ 90 w 1323"/>
              <a:gd name="T59" fmla="*/ 994 h 1322"/>
              <a:gd name="T60" fmla="*/ 136 w 1323"/>
              <a:gd name="T61" fmla="*/ 1063 h 1322"/>
              <a:gd name="T62" fmla="*/ 190 w 1323"/>
              <a:gd name="T63" fmla="*/ 1125 h 1322"/>
              <a:gd name="T64" fmla="*/ 251 w 1323"/>
              <a:gd name="T65" fmla="*/ 1180 h 1322"/>
              <a:gd name="T66" fmla="*/ 319 w 1323"/>
              <a:gd name="T67" fmla="*/ 1227 h 1322"/>
              <a:gd name="T68" fmla="*/ 392 w 1323"/>
              <a:gd name="T69" fmla="*/ 1265 h 1322"/>
              <a:gd name="T70" fmla="*/ 469 w 1323"/>
              <a:gd name="T71" fmla="*/ 1293 h 1322"/>
              <a:gd name="T72" fmla="*/ 548 w 1323"/>
              <a:gd name="T73" fmla="*/ 1313 h 1322"/>
              <a:gd name="T74" fmla="*/ 631 w 1323"/>
              <a:gd name="T75" fmla="*/ 1321 h 1322"/>
              <a:gd name="T76" fmla="*/ 713 w 1323"/>
              <a:gd name="T77" fmla="*/ 1320 h 1322"/>
              <a:gd name="T78" fmla="*/ 795 w 1323"/>
              <a:gd name="T79" fmla="*/ 1309 h 1322"/>
              <a:gd name="T80" fmla="*/ 874 w 1323"/>
              <a:gd name="T81" fmla="*/ 1287 h 1322"/>
              <a:gd name="T82" fmla="*/ 949 w 1323"/>
              <a:gd name="T83" fmla="*/ 1256 h 1322"/>
              <a:gd name="T84" fmla="*/ 1021 w 1323"/>
              <a:gd name="T85" fmla="*/ 1215 h 1322"/>
              <a:gd name="T86" fmla="*/ 1087 w 1323"/>
              <a:gd name="T87" fmla="*/ 1166 h 1322"/>
              <a:gd name="T88" fmla="*/ 1146 w 1323"/>
              <a:gd name="T89" fmla="*/ 1110 h 1322"/>
              <a:gd name="T90" fmla="*/ 1199 w 1323"/>
              <a:gd name="T91" fmla="*/ 1046 h 1322"/>
              <a:gd name="T92" fmla="*/ 1243 w 1323"/>
              <a:gd name="T93" fmla="*/ 977 h 1322"/>
              <a:gd name="T94" fmla="*/ 1277 w 1323"/>
              <a:gd name="T95" fmla="*/ 902 h 1322"/>
              <a:gd name="T96" fmla="*/ 1302 w 1323"/>
              <a:gd name="T97" fmla="*/ 824 h 1322"/>
              <a:gd name="T98" fmla="*/ 1317 w 1323"/>
              <a:gd name="T99" fmla="*/ 743 h 1322"/>
              <a:gd name="T100" fmla="*/ 1323 w 1323"/>
              <a:gd name="T101" fmla="*/ 661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3" h="1322">
                <a:moveTo>
                  <a:pt x="1323" y="661"/>
                </a:moveTo>
                <a:lnTo>
                  <a:pt x="1322" y="620"/>
                </a:lnTo>
                <a:lnTo>
                  <a:pt x="1317" y="579"/>
                </a:lnTo>
                <a:lnTo>
                  <a:pt x="1311" y="538"/>
                </a:lnTo>
                <a:lnTo>
                  <a:pt x="1302" y="498"/>
                </a:lnTo>
                <a:lnTo>
                  <a:pt x="1291" y="459"/>
                </a:lnTo>
                <a:lnTo>
                  <a:pt x="1277" y="420"/>
                </a:lnTo>
                <a:lnTo>
                  <a:pt x="1261" y="382"/>
                </a:lnTo>
                <a:lnTo>
                  <a:pt x="1243" y="345"/>
                </a:lnTo>
                <a:lnTo>
                  <a:pt x="1222" y="309"/>
                </a:lnTo>
                <a:lnTo>
                  <a:pt x="1199" y="276"/>
                </a:lnTo>
                <a:lnTo>
                  <a:pt x="1174" y="243"/>
                </a:lnTo>
                <a:lnTo>
                  <a:pt x="1146" y="212"/>
                </a:lnTo>
                <a:lnTo>
                  <a:pt x="1118" y="182"/>
                </a:lnTo>
                <a:lnTo>
                  <a:pt x="1087" y="156"/>
                </a:lnTo>
                <a:lnTo>
                  <a:pt x="1055" y="130"/>
                </a:lnTo>
                <a:lnTo>
                  <a:pt x="1021" y="107"/>
                </a:lnTo>
                <a:lnTo>
                  <a:pt x="986" y="85"/>
                </a:lnTo>
                <a:lnTo>
                  <a:pt x="949" y="66"/>
                </a:lnTo>
                <a:lnTo>
                  <a:pt x="912" y="49"/>
                </a:lnTo>
                <a:lnTo>
                  <a:pt x="874" y="35"/>
                </a:lnTo>
                <a:lnTo>
                  <a:pt x="835" y="23"/>
                </a:lnTo>
                <a:lnTo>
                  <a:pt x="795" y="13"/>
                </a:lnTo>
                <a:lnTo>
                  <a:pt x="754" y="6"/>
                </a:lnTo>
                <a:lnTo>
                  <a:pt x="713" y="2"/>
                </a:lnTo>
                <a:lnTo>
                  <a:pt x="672" y="0"/>
                </a:lnTo>
                <a:lnTo>
                  <a:pt x="631" y="1"/>
                </a:lnTo>
                <a:lnTo>
                  <a:pt x="590" y="4"/>
                </a:lnTo>
                <a:lnTo>
                  <a:pt x="548" y="9"/>
                </a:lnTo>
                <a:lnTo>
                  <a:pt x="509" y="17"/>
                </a:lnTo>
                <a:lnTo>
                  <a:pt x="469" y="29"/>
                </a:lnTo>
                <a:lnTo>
                  <a:pt x="430" y="42"/>
                </a:lnTo>
                <a:lnTo>
                  <a:pt x="392" y="57"/>
                </a:lnTo>
                <a:lnTo>
                  <a:pt x="355" y="76"/>
                </a:lnTo>
                <a:lnTo>
                  <a:pt x="319" y="95"/>
                </a:lnTo>
                <a:lnTo>
                  <a:pt x="284" y="118"/>
                </a:lnTo>
                <a:lnTo>
                  <a:pt x="251" y="142"/>
                </a:lnTo>
                <a:lnTo>
                  <a:pt x="219" y="169"/>
                </a:lnTo>
                <a:lnTo>
                  <a:pt x="190" y="197"/>
                </a:lnTo>
                <a:lnTo>
                  <a:pt x="162" y="228"/>
                </a:lnTo>
                <a:lnTo>
                  <a:pt x="136" y="259"/>
                </a:lnTo>
                <a:lnTo>
                  <a:pt x="112" y="293"/>
                </a:lnTo>
                <a:lnTo>
                  <a:pt x="90" y="328"/>
                </a:lnTo>
                <a:lnTo>
                  <a:pt x="71" y="364"/>
                </a:lnTo>
                <a:lnTo>
                  <a:pt x="53" y="401"/>
                </a:lnTo>
                <a:lnTo>
                  <a:pt x="38" y="440"/>
                </a:lnTo>
                <a:lnTo>
                  <a:pt x="26" y="479"/>
                </a:lnTo>
                <a:lnTo>
                  <a:pt x="15" y="519"/>
                </a:lnTo>
                <a:lnTo>
                  <a:pt x="8" y="559"/>
                </a:lnTo>
                <a:lnTo>
                  <a:pt x="3" y="600"/>
                </a:lnTo>
                <a:lnTo>
                  <a:pt x="0" y="641"/>
                </a:lnTo>
                <a:lnTo>
                  <a:pt x="0" y="682"/>
                </a:lnTo>
                <a:lnTo>
                  <a:pt x="3" y="723"/>
                </a:lnTo>
                <a:lnTo>
                  <a:pt x="8" y="763"/>
                </a:lnTo>
                <a:lnTo>
                  <a:pt x="15" y="803"/>
                </a:lnTo>
                <a:lnTo>
                  <a:pt x="26" y="843"/>
                </a:lnTo>
                <a:lnTo>
                  <a:pt x="38" y="882"/>
                </a:lnTo>
                <a:lnTo>
                  <a:pt x="53" y="921"/>
                </a:lnTo>
                <a:lnTo>
                  <a:pt x="71" y="958"/>
                </a:lnTo>
                <a:lnTo>
                  <a:pt x="90" y="994"/>
                </a:lnTo>
                <a:lnTo>
                  <a:pt x="112" y="1029"/>
                </a:lnTo>
                <a:lnTo>
                  <a:pt x="136" y="1063"/>
                </a:lnTo>
                <a:lnTo>
                  <a:pt x="162" y="1095"/>
                </a:lnTo>
                <a:lnTo>
                  <a:pt x="190" y="1125"/>
                </a:lnTo>
                <a:lnTo>
                  <a:pt x="219" y="1153"/>
                </a:lnTo>
                <a:lnTo>
                  <a:pt x="251" y="1180"/>
                </a:lnTo>
                <a:lnTo>
                  <a:pt x="284" y="1204"/>
                </a:lnTo>
                <a:lnTo>
                  <a:pt x="319" y="1227"/>
                </a:lnTo>
                <a:lnTo>
                  <a:pt x="355" y="1246"/>
                </a:lnTo>
                <a:lnTo>
                  <a:pt x="392" y="1265"/>
                </a:lnTo>
                <a:lnTo>
                  <a:pt x="430" y="1280"/>
                </a:lnTo>
                <a:lnTo>
                  <a:pt x="469" y="1293"/>
                </a:lnTo>
                <a:lnTo>
                  <a:pt x="509" y="1305"/>
                </a:lnTo>
                <a:lnTo>
                  <a:pt x="548" y="1313"/>
                </a:lnTo>
                <a:lnTo>
                  <a:pt x="590" y="1318"/>
                </a:lnTo>
                <a:lnTo>
                  <a:pt x="631" y="1321"/>
                </a:lnTo>
                <a:lnTo>
                  <a:pt x="672" y="1322"/>
                </a:lnTo>
                <a:lnTo>
                  <a:pt x="713" y="1320"/>
                </a:lnTo>
                <a:lnTo>
                  <a:pt x="754" y="1316"/>
                </a:lnTo>
                <a:lnTo>
                  <a:pt x="795" y="1309"/>
                </a:lnTo>
                <a:lnTo>
                  <a:pt x="835" y="1299"/>
                </a:lnTo>
                <a:lnTo>
                  <a:pt x="874" y="1287"/>
                </a:lnTo>
                <a:lnTo>
                  <a:pt x="912" y="1273"/>
                </a:lnTo>
                <a:lnTo>
                  <a:pt x="949" y="1256"/>
                </a:lnTo>
                <a:lnTo>
                  <a:pt x="986" y="1237"/>
                </a:lnTo>
                <a:lnTo>
                  <a:pt x="1021" y="1215"/>
                </a:lnTo>
                <a:lnTo>
                  <a:pt x="1055" y="1192"/>
                </a:lnTo>
                <a:lnTo>
                  <a:pt x="1087" y="1166"/>
                </a:lnTo>
                <a:lnTo>
                  <a:pt x="1118" y="1140"/>
                </a:lnTo>
                <a:lnTo>
                  <a:pt x="1146" y="1110"/>
                </a:lnTo>
                <a:lnTo>
                  <a:pt x="1174" y="1079"/>
                </a:lnTo>
                <a:lnTo>
                  <a:pt x="1199" y="1046"/>
                </a:lnTo>
                <a:lnTo>
                  <a:pt x="1222" y="1013"/>
                </a:lnTo>
                <a:lnTo>
                  <a:pt x="1243" y="977"/>
                </a:lnTo>
                <a:lnTo>
                  <a:pt x="1261" y="940"/>
                </a:lnTo>
                <a:lnTo>
                  <a:pt x="1277" y="902"/>
                </a:lnTo>
                <a:lnTo>
                  <a:pt x="1291" y="863"/>
                </a:lnTo>
                <a:lnTo>
                  <a:pt x="1302" y="824"/>
                </a:lnTo>
                <a:lnTo>
                  <a:pt x="1311" y="784"/>
                </a:lnTo>
                <a:lnTo>
                  <a:pt x="1317" y="743"/>
                </a:lnTo>
                <a:lnTo>
                  <a:pt x="1322" y="702"/>
                </a:lnTo>
                <a:lnTo>
                  <a:pt x="1323" y="66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p:cNvSpPr>
          <p:nvPr/>
        </p:nvSpPr>
        <p:spPr bwMode="auto">
          <a:xfrm>
            <a:off x="7677101" y="1268529"/>
            <a:ext cx="947407" cy="843105"/>
          </a:xfrm>
          <a:custGeom>
            <a:avLst/>
            <a:gdLst>
              <a:gd name="T0" fmla="*/ 14 w 1089"/>
              <a:gd name="T1" fmla="*/ 491 h 969"/>
              <a:gd name="T2" fmla="*/ 48 w 1089"/>
              <a:gd name="T3" fmla="*/ 564 h 969"/>
              <a:gd name="T4" fmla="*/ 93 w 1089"/>
              <a:gd name="T5" fmla="*/ 631 h 969"/>
              <a:gd name="T6" fmla="*/ 145 w 1089"/>
              <a:gd name="T7" fmla="*/ 694 h 969"/>
              <a:gd name="T8" fmla="*/ 203 w 1089"/>
              <a:gd name="T9" fmla="*/ 750 h 969"/>
              <a:gd name="T10" fmla="*/ 266 w 1089"/>
              <a:gd name="T11" fmla="*/ 801 h 969"/>
              <a:gd name="T12" fmla="*/ 333 w 1089"/>
              <a:gd name="T13" fmla="*/ 848 h 969"/>
              <a:gd name="T14" fmla="*/ 403 w 1089"/>
              <a:gd name="T15" fmla="*/ 886 h 969"/>
              <a:gd name="T16" fmla="*/ 478 w 1089"/>
              <a:gd name="T17" fmla="*/ 919 h 969"/>
              <a:gd name="T18" fmla="*/ 555 w 1089"/>
              <a:gd name="T19" fmla="*/ 946 h 969"/>
              <a:gd name="T20" fmla="*/ 634 w 1089"/>
              <a:gd name="T21" fmla="*/ 963 h 969"/>
              <a:gd name="T22" fmla="*/ 715 w 1089"/>
              <a:gd name="T23" fmla="*/ 969 h 969"/>
              <a:gd name="T24" fmla="*/ 798 w 1089"/>
              <a:gd name="T25" fmla="*/ 962 h 969"/>
              <a:gd name="T26" fmla="*/ 879 w 1089"/>
              <a:gd name="T27" fmla="*/ 941 h 969"/>
              <a:gd name="T28" fmla="*/ 954 w 1089"/>
              <a:gd name="T29" fmla="*/ 904 h 969"/>
              <a:gd name="T30" fmla="*/ 1017 w 1089"/>
              <a:gd name="T31" fmla="*/ 853 h 969"/>
              <a:gd name="T32" fmla="*/ 1042 w 1089"/>
              <a:gd name="T33" fmla="*/ 822 h 969"/>
              <a:gd name="T34" fmla="*/ 1061 w 1089"/>
              <a:gd name="T35" fmla="*/ 787 h 969"/>
              <a:gd name="T36" fmla="*/ 1085 w 1089"/>
              <a:gd name="T37" fmla="*/ 709 h 969"/>
              <a:gd name="T38" fmla="*/ 1089 w 1089"/>
              <a:gd name="T39" fmla="*/ 625 h 969"/>
              <a:gd name="T40" fmla="*/ 1077 w 1089"/>
              <a:gd name="T41" fmla="*/ 542 h 969"/>
              <a:gd name="T42" fmla="*/ 1052 w 1089"/>
              <a:gd name="T43" fmla="*/ 463 h 969"/>
              <a:gd name="T44" fmla="*/ 1015 w 1089"/>
              <a:gd name="T45" fmla="*/ 390 h 969"/>
              <a:gd name="T46" fmla="*/ 968 w 1089"/>
              <a:gd name="T47" fmla="*/ 324 h 969"/>
              <a:gd name="T48" fmla="*/ 915 w 1089"/>
              <a:gd name="T49" fmla="*/ 262 h 969"/>
              <a:gd name="T50" fmla="*/ 855 w 1089"/>
              <a:gd name="T51" fmla="*/ 207 h 969"/>
              <a:gd name="T52" fmla="*/ 791 w 1089"/>
              <a:gd name="T53" fmla="*/ 157 h 969"/>
              <a:gd name="T54" fmla="*/ 724 w 1089"/>
              <a:gd name="T55" fmla="*/ 113 h 969"/>
              <a:gd name="T56" fmla="*/ 653 w 1089"/>
              <a:gd name="T57" fmla="*/ 75 h 969"/>
              <a:gd name="T58" fmla="*/ 578 w 1089"/>
              <a:gd name="T59" fmla="*/ 43 h 969"/>
              <a:gd name="T60" fmla="*/ 500 w 1089"/>
              <a:gd name="T61" fmla="*/ 19 h 969"/>
              <a:gd name="T62" fmla="*/ 421 w 1089"/>
              <a:gd name="T63" fmla="*/ 5 h 969"/>
              <a:gd name="T64" fmla="*/ 340 w 1089"/>
              <a:gd name="T65"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9" h="969">
                <a:moveTo>
                  <a:pt x="0" y="453"/>
                </a:moveTo>
                <a:lnTo>
                  <a:pt x="14" y="491"/>
                </a:lnTo>
                <a:lnTo>
                  <a:pt x="30" y="528"/>
                </a:lnTo>
                <a:lnTo>
                  <a:pt x="48" y="564"/>
                </a:lnTo>
                <a:lnTo>
                  <a:pt x="70" y="598"/>
                </a:lnTo>
                <a:lnTo>
                  <a:pt x="93" y="631"/>
                </a:lnTo>
                <a:lnTo>
                  <a:pt x="118" y="663"/>
                </a:lnTo>
                <a:lnTo>
                  <a:pt x="145" y="694"/>
                </a:lnTo>
                <a:lnTo>
                  <a:pt x="173" y="722"/>
                </a:lnTo>
                <a:lnTo>
                  <a:pt x="203" y="750"/>
                </a:lnTo>
                <a:lnTo>
                  <a:pt x="234" y="777"/>
                </a:lnTo>
                <a:lnTo>
                  <a:pt x="266" y="801"/>
                </a:lnTo>
                <a:lnTo>
                  <a:pt x="298" y="825"/>
                </a:lnTo>
                <a:lnTo>
                  <a:pt x="333" y="848"/>
                </a:lnTo>
                <a:lnTo>
                  <a:pt x="368" y="868"/>
                </a:lnTo>
                <a:lnTo>
                  <a:pt x="403" y="886"/>
                </a:lnTo>
                <a:lnTo>
                  <a:pt x="440" y="904"/>
                </a:lnTo>
                <a:lnTo>
                  <a:pt x="478" y="919"/>
                </a:lnTo>
                <a:lnTo>
                  <a:pt x="516" y="934"/>
                </a:lnTo>
                <a:lnTo>
                  <a:pt x="555" y="946"/>
                </a:lnTo>
                <a:lnTo>
                  <a:pt x="594" y="956"/>
                </a:lnTo>
                <a:lnTo>
                  <a:pt x="634" y="963"/>
                </a:lnTo>
                <a:lnTo>
                  <a:pt x="674" y="967"/>
                </a:lnTo>
                <a:lnTo>
                  <a:pt x="715" y="969"/>
                </a:lnTo>
                <a:lnTo>
                  <a:pt x="756" y="967"/>
                </a:lnTo>
                <a:lnTo>
                  <a:pt x="798" y="962"/>
                </a:lnTo>
                <a:lnTo>
                  <a:pt x="839" y="953"/>
                </a:lnTo>
                <a:lnTo>
                  <a:pt x="879" y="941"/>
                </a:lnTo>
                <a:lnTo>
                  <a:pt x="918" y="924"/>
                </a:lnTo>
                <a:lnTo>
                  <a:pt x="954" y="904"/>
                </a:lnTo>
                <a:lnTo>
                  <a:pt x="988" y="880"/>
                </a:lnTo>
                <a:lnTo>
                  <a:pt x="1017" y="853"/>
                </a:lnTo>
                <a:lnTo>
                  <a:pt x="1030" y="837"/>
                </a:lnTo>
                <a:lnTo>
                  <a:pt x="1042" y="822"/>
                </a:lnTo>
                <a:lnTo>
                  <a:pt x="1052" y="804"/>
                </a:lnTo>
                <a:lnTo>
                  <a:pt x="1061" y="787"/>
                </a:lnTo>
                <a:lnTo>
                  <a:pt x="1075" y="749"/>
                </a:lnTo>
                <a:lnTo>
                  <a:pt x="1085" y="709"/>
                </a:lnTo>
                <a:lnTo>
                  <a:pt x="1089" y="668"/>
                </a:lnTo>
                <a:lnTo>
                  <a:pt x="1089" y="625"/>
                </a:lnTo>
                <a:lnTo>
                  <a:pt x="1085" y="583"/>
                </a:lnTo>
                <a:lnTo>
                  <a:pt x="1077" y="542"/>
                </a:lnTo>
                <a:lnTo>
                  <a:pt x="1066" y="501"/>
                </a:lnTo>
                <a:lnTo>
                  <a:pt x="1052" y="463"/>
                </a:lnTo>
                <a:lnTo>
                  <a:pt x="1034" y="426"/>
                </a:lnTo>
                <a:lnTo>
                  <a:pt x="1015" y="390"/>
                </a:lnTo>
                <a:lnTo>
                  <a:pt x="992" y="357"/>
                </a:lnTo>
                <a:lnTo>
                  <a:pt x="968" y="324"/>
                </a:lnTo>
                <a:lnTo>
                  <a:pt x="942" y="293"/>
                </a:lnTo>
                <a:lnTo>
                  <a:pt x="915" y="262"/>
                </a:lnTo>
                <a:lnTo>
                  <a:pt x="886" y="235"/>
                </a:lnTo>
                <a:lnTo>
                  <a:pt x="855" y="207"/>
                </a:lnTo>
                <a:lnTo>
                  <a:pt x="824" y="181"/>
                </a:lnTo>
                <a:lnTo>
                  <a:pt x="791" y="157"/>
                </a:lnTo>
                <a:lnTo>
                  <a:pt x="759" y="134"/>
                </a:lnTo>
                <a:lnTo>
                  <a:pt x="724" y="113"/>
                </a:lnTo>
                <a:lnTo>
                  <a:pt x="689" y="92"/>
                </a:lnTo>
                <a:lnTo>
                  <a:pt x="653" y="75"/>
                </a:lnTo>
                <a:lnTo>
                  <a:pt x="616" y="58"/>
                </a:lnTo>
                <a:lnTo>
                  <a:pt x="578" y="43"/>
                </a:lnTo>
                <a:lnTo>
                  <a:pt x="539" y="31"/>
                </a:lnTo>
                <a:lnTo>
                  <a:pt x="500" y="19"/>
                </a:lnTo>
                <a:lnTo>
                  <a:pt x="461" y="11"/>
                </a:lnTo>
                <a:lnTo>
                  <a:pt x="421" y="5"/>
                </a:lnTo>
                <a:lnTo>
                  <a:pt x="380" y="1"/>
                </a:lnTo>
                <a:lnTo>
                  <a:pt x="340" y="0"/>
                </a:lnTo>
                <a:lnTo>
                  <a:pt x="300" y="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flipV="1">
            <a:off x="7677101" y="1268529"/>
            <a:ext cx="260754" cy="39113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0"/>
          <p:cNvSpPr>
            <a:spLocks/>
          </p:cNvSpPr>
          <p:nvPr/>
        </p:nvSpPr>
        <p:spPr bwMode="auto">
          <a:xfrm>
            <a:off x="7664063" y="1268529"/>
            <a:ext cx="273792" cy="391131"/>
          </a:xfrm>
          <a:custGeom>
            <a:avLst/>
            <a:gdLst>
              <a:gd name="T0" fmla="*/ 317 w 317"/>
              <a:gd name="T1" fmla="*/ 0 h 450"/>
              <a:gd name="T2" fmla="*/ 288 w 317"/>
              <a:gd name="T3" fmla="*/ 3 h 450"/>
              <a:gd name="T4" fmla="*/ 259 w 317"/>
              <a:gd name="T5" fmla="*/ 9 h 450"/>
              <a:gd name="T6" fmla="*/ 230 w 317"/>
              <a:gd name="T7" fmla="*/ 18 h 450"/>
              <a:gd name="T8" fmla="*/ 203 w 317"/>
              <a:gd name="T9" fmla="*/ 29 h 450"/>
              <a:gd name="T10" fmla="*/ 176 w 317"/>
              <a:gd name="T11" fmla="*/ 42 h 450"/>
              <a:gd name="T12" fmla="*/ 151 w 317"/>
              <a:gd name="T13" fmla="*/ 57 h 450"/>
              <a:gd name="T14" fmla="*/ 127 w 317"/>
              <a:gd name="T15" fmla="*/ 76 h 450"/>
              <a:gd name="T16" fmla="*/ 105 w 317"/>
              <a:gd name="T17" fmla="*/ 95 h 450"/>
              <a:gd name="T18" fmla="*/ 85 w 317"/>
              <a:gd name="T19" fmla="*/ 117 h 450"/>
              <a:gd name="T20" fmla="*/ 66 w 317"/>
              <a:gd name="T21" fmla="*/ 139 h 450"/>
              <a:gd name="T22" fmla="*/ 50 w 317"/>
              <a:gd name="T23" fmla="*/ 164 h 450"/>
              <a:gd name="T24" fmla="*/ 35 w 317"/>
              <a:gd name="T25" fmla="*/ 191 h 450"/>
              <a:gd name="T26" fmla="*/ 23 w 317"/>
              <a:gd name="T27" fmla="*/ 217 h 450"/>
              <a:gd name="T28" fmla="*/ 14 w 317"/>
              <a:gd name="T29" fmla="*/ 246 h 450"/>
              <a:gd name="T30" fmla="*/ 7 w 317"/>
              <a:gd name="T31" fmla="*/ 275 h 450"/>
              <a:gd name="T32" fmla="*/ 2 w 317"/>
              <a:gd name="T33" fmla="*/ 303 h 450"/>
              <a:gd name="T34" fmla="*/ 0 w 317"/>
              <a:gd name="T35" fmla="*/ 333 h 450"/>
              <a:gd name="T36" fmla="*/ 1 w 317"/>
              <a:gd name="T37" fmla="*/ 363 h 450"/>
              <a:gd name="T38" fmla="*/ 4 w 317"/>
              <a:gd name="T39" fmla="*/ 393 h 450"/>
              <a:gd name="T40" fmla="*/ 9 w 317"/>
              <a:gd name="T41" fmla="*/ 421 h 450"/>
              <a:gd name="T42" fmla="*/ 17 w 317"/>
              <a:gd name="T4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7" h="450">
                <a:moveTo>
                  <a:pt x="317" y="0"/>
                </a:moveTo>
                <a:lnTo>
                  <a:pt x="288" y="3"/>
                </a:lnTo>
                <a:lnTo>
                  <a:pt x="259" y="9"/>
                </a:lnTo>
                <a:lnTo>
                  <a:pt x="230" y="18"/>
                </a:lnTo>
                <a:lnTo>
                  <a:pt x="203" y="29"/>
                </a:lnTo>
                <a:lnTo>
                  <a:pt x="176" y="42"/>
                </a:lnTo>
                <a:lnTo>
                  <a:pt x="151" y="57"/>
                </a:lnTo>
                <a:lnTo>
                  <a:pt x="127" y="76"/>
                </a:lnTo>
                <a:lnTo>
                  <a:pt x="105" y="95"/>
                </a:lnTo>
                <a:lnTo>
                  <a:pt x="85" y="117"/>
                </a:lnTo>
                <a:lnTo>
                  <a:pt x="66" y="139"/>
                </a:lnTo>
                <a:lnTo>
                  <a:pt x="50" y="164"/>
                </a:lnTo>
                <a:lnTo>
                  <a:pt x="35" y="191"/>
                </a:lnTo>
                <a:lnTo>
                  <a:pt x="23" y="217"/>
                </a:lnTo>
                <a:lnTo>
                  <a:pt x="14" y="246"/>
                </a:lnTo>
                <a:lnTo>
                  <a:pt x="7" y="275"/>
                </a:lnTo>
                <a:lnTo>
                  <a:pt x="2" y="303"/>
                </a:lnTo>
                <a:lnTo>
                  <a:pt x="0" y="333"/>
                </a:lnTo>
                <a:lnTo>
                  <a:pt x="1" y="363"/>
                </a:lnTo>
                <a:lnTo>
                  <a:pt x="4" y="393"/>
                </a:lnTo>
                <a:lnTo>
                  <a:pt x="9" y="421"/>
                </a:lnTo>
                <a:lnTo>
                  <a:pt x="17" y="45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Oval 1"/>
          <p:cNvSpPr/>
          <p:nvPr/>
        </p:nvSpPr>
        <p:spPr>
          <a:xfrm>
            <a:off x="5378116" y="2391330"/>
            <a:ext cx="65188" cy="577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1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1000"/>
                                        <p:tgtEl>
                                          <p:spTgt spid="22"/>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1000"/>
                                        <p:tgtEl>
                                          <p:spTgt spid="28"/>
                                        </p:tgtEl>
                                      </p:cBhvr>
                                    </p:animEffect>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10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10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10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down)">
                                      <p:cBhvr>
                                        <p:cTn id="66" dur="1000"/>
                                        <p:tgtEl>
                                          <p:spTgt spid="62"/>
                                        </p:tgtEl>
                                      </p:cBhvr>
                                    </p:animEffect>
                                  </p:childTnLst>
                                </p:cTn>
                              </p:par>
                            </p:childTnLst>
                          </p:cTn>
                        </p:par>
                        <p:par>
                          <p:cTn id="67" fill="hold">
                            <p:stCondLst>
                              <p:cond delay="1000"/>
                            </p:stCondLst>
                            <p:childTnLst>
                              <p:par>
                                <p:cTn id="68" presetID="22" presetClass="entr" presetSubtype="4"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1000"/>
                                        <p:tgtEl>
                                          <p:spTgt spid="63"/>
                                        </p:tgtEl>
                                      </p:cBhvr>
                                    </p:animEffect>
                                  </p:childTnLst>
                                </p:cTn>
                              </p:par>
                            </p:childTnLst>
                          </p:cTn>
                        </p:par>
                        <p:par>
                          <p:cTn id="71" fill="hold">
                            <p:stCondLst>
                              <p:cond delay="2000"/>
                            </p:stCondLst>
                            <p:childTnLst>
                              <p:par>
                                <p:cTn id="72" presetID="22" presetClass="entr" presetSubtype="8" fill="hold" grpId="0" nodeType="after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1000"/>
                                        <p:tgtEl>
                                          <p:spTgt spid="64"/>
                                        </p:tgtEl>
                                      </p:cBhvr>
                                    </p:animEffect>
                                  </p:childTnLst>
                                </p:cTn>
                              </p:par>
                            </p:childTnLst>
                          </p:cTn>
                        </p:par>
                        <p:par>
                          <p:cTn id="75" fill="hold">
                            <p:stCondLst>
                              <p:cond delay="3000"/>
                            </p:stCondLst>
                            <p:childTnLst>
                              <p:par>
                                <p:cTn id="76" presetID="22" presetClass="entr" presetSubtype="1" fill="hold" grpId="0" nodeType="after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up)">
                                      <p:cBhvr>
                                        <p:cTn id="78" dur="10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1000"/>
                                        <p:tgtEl>
                                          <p:spTgt spid="4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wipe(up)">
                                      <p:cBhvr>
                                        <p:cTn id="88" dur="10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21" presetClass="entr" presetSubtype="1"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heel(1)">
                                      <p:cBhvr>
                                        <p:cTn id="93" dur="2000"/>
                                        <p:tgtEl>
                                          <p:spTgt spid="17"/>
                                        </p:tgtEl>
                                      </p:cBhvr>
                                    </p:animEffect>
                                  </p:childTnLst>
                                </p:cTn>
                              </p:par>
                              <p:par>
                                <p:cTn id="94" presetID="21" presetClass="entr" presetSubtype="1"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heel(1)">
                                      <p:cBhvr>
                                        <p:cTn id="96" dur="2000"/>
                                        <p:tgtEl>
                                          <p:spTgt spid="16"/>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heel(1)">
                                      <p:cBhvr>
                                        <p:cTn id="99" dur="2000"/>
                                        <p:tgtEl>
                                          <p:spTgt spid="18"/>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heel(1)">
                                      <p:cBhvr>
                                        <p:cTn id="102" dur="20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ipe(down)">
                                      <p:cBhvr>
                                        <p:cTn id="107" dur="1000"/>
                                        <p:tgtEl>
                                          <p:spTgt spid="23"/>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ipe(down)">
                                      <p:cBhvr>
                                        <p:cTn id="111" dur="1000"/>
                                        <p:tgtEl>
                                          <p:spTgt spid="24"/>
                                        </p:tgtEl>
                                      </p:cBhvr>
                                    </p:animEffect>
                                  </p:childTnLst>
                                </p:cTn>
                              </p:par>
                            </p:childTnLst>
                          </p:cTn>
                        </p:par>
                        <p:par>
                          <p:cTn id="112" fill="hold">
                            <p:stCondLst>
                              <p:cond delay="2000"/>
                            </p:stCondLst>
                            <p:childTnLst>
                              <p:par>
                                <p:cTn id="113" presetID="22" presetClass="entr" presetSubtype="4" fill="hold" grpId="0" nodeType="after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down)">
                                      <p:cBhvr>
                                        <p:cTn id="115" dur="1000"/>
                                        <p:tgtEl>
                                          <p:spTgt spid="21"/>
                                        </p:tgtEl>
                                      </p:cBhvr>
                                    </p:animEffect>
                                  </p:childTnLst>
                                </p:cTn>
                              </p:par>
                            </p:childTnLst>
                          </p:cTn>
                        </p:par>
                        <p:par>
                          <p:cTn id="116" fill="hold">
                            <p:stCondLst>
                              <p:cond delay="3000"/>
                            </p:stCondLst>
                            <p:childTnLst>
                              <p:par>
                                <p:cTn id="117" presetID="22" presetClass="entr" presetSubtype="4" fill="hold" grpId="0" nodeType="after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wipe(down)">
                                      <p:cBhvr>
                                        <p:cTn id="119" dur="1000"/>
                                        <p:tgtEl>
                                          <p:spTgt spid="2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wipe(down)">
                                      <p:cBhvr>
                                        <p:cTn id="124" dur="1000"/>
                                        <p:tgtEl>
                                          <p:spTgt spid="32"/>
                                        </p:tgtEl>
                                      </p:cBhvr>
                                    </p:animEffect>
                                  </p:childTnLst>
                                </p:cTn>
                              </p:par>
                            </p:childTnLst>
                          </p:cTn>
                        </p:par>
                        <p:par>
                          <p:cTn id="125" fill="hold">
                            <p:stCondLst>
                              <p:cond delay="1000"/>
                            </p:stCondLst>
                            <p:childTnLst>
                              <p:par>
                                <p:cTn id="126" presetID="22" presetClass="entr" presetSubtype="4"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1000"/>
                                        <p:tgtEl>
                                          <p:spTgt spid="33"/>
                                        </p:tgtEl>
                                      </p:cBhvr>
                                    </p:animEffect>
                                  </p:childTnLst>
                                </p:cTn>
                              </p:par>
                            </p:childTnLst>
                          </p:cTn>
                        </p:par>
                        <p:par>
                          <p:cTn id="129" fill="hold">
                            <p:stCondLst>
                              <p:cond delay="2000"/>
                            </p:stCondLst>
                            <p:childTnLst>
                              <p:par>
                                <p:cTn id="130" presetID="22" presetClass="entr" presetSubtype="4"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down)">
                                      <p:cBhvr>
                                        <p:cTn id="132" dur="1000"/>
                                        <p:tgtEl>
                                          <p:spTgt spid="31"/>
                                        </p:tgtEl>
                                      </p:cBhvr>
                                    </p:animEffect>
                                  </p:childTnLst>
                                </p:cTn>
                              </p:par>
                            </p:childTnLst>
                          </p:cTn>
                        </p:par>
                        <p:par>
                          <p:cTn id="133" fill="hold">
                            <p:stCondLst>
                              <p:cond delay="3000"/>
                            </p:stCondLst>
                            <p:childTnLst>
                              <p:par>
                                <p:cTn id="134" presetID="22" presetClass="entr" presetSubtype="4" fill="hold" grpId="0" nodeType="after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10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21" presetClass="entr" presetSubtype="1" fill="hold" grpId="0" nodeType="clickEffect">
                                  <p:stCondLst>
                                    <p:cond delay="0"/>
                                  </p:stCondLst>
                                  <p:childTnLst>
                                    <p:set>
                                      <p:cBhvr>
                                        <p:cTn id="140" dur="1" fill="hold">
                                          <p:stCondLst>
                                            <p:cond delay="0"/>
                                          </p:stCondLst>
                                        </p:cTn>
                                        <p:tgtEl>
                                          <p:spTgt spid="9"/>
                                        </p:tgtEl>
                                        <p:attrNameLst>
                                          <p:attrName>style.visibility</p:attrName>
                                        </p:attrNameLst>
                                      </p:cBhvr>
                                      <p:to>
                                        <p:strVal val="visible"/>
                                      </p:to>
                                    </p:set>
                                    <p:animEffect transition="in" filter="wheel(1)">
                                      <p:cBhvr>
                                        <p:cTn id="141" dur="2000"/>
                                        <p:tgtEl>
                                          <p:spTgt spid="9"/>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wipe(up)">
                                      <p:cBhvr>
                                        <p:cTn id="146" dur="1000"/>
                                        <p:tgtEl>
                                          <p:spTgt spid="3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wipe(down)">
                                      <p:cBhvr>
                                        <p:cTn id="151" dur="1000"/>
                                        <p:tgtEl>
                                          <p:spTgt spid="6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1" fill="hold" grpId="0" nodeType="clickEffect">
                                  <p:stCondLst>
                                    <p:cond delay="0"/>
                                  </p:stCondLst>
                                  <p:childTnLst>
                                    <p:set>
                                      <p:cBhvr>
                                        <p:cTn id="155" dur="1" fill="hold">
                                          <p:stCondLst>
                                            <p:cond delay="0"/>
                                          </p:stCondLst>
                                        </p:cTn>
                                        <p:tgtEl>
                                          <p:spTgt spid="59"/>
                                        </p:tgtEl>
                                        <p:attrNameLst>
                                          <p:attrName>style.visibility</p:attrName>
                                        </p:attrNameLst>
                                      </p:cBhvr>
                                      <p:to>
                                        <p:strVal val="visible"/>
                                      </p:to>
                                    </p:set>
                                    <p:animEffect transition="in" filter="wipe(up)">
                                      <p:cBhvr>
                                        <p:cTn id="156" dur="1000"/>
                                        <p:tgtEl>
                                          <p:spTgt spid="5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wipe(up)">
                                      <p:cBhvr>
                                        <p:cTn id="161" dur="1000"/>
                                        <p:tgtEl>
                                          <p:spTgt spid="3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2" fill="hold" grpId="0" nodeType="click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wipe(right)">
                                      <p:cBhvr>
                                        <p:cTn id="166" dur="1000"/>
                                        <p:tgtEl>
                                          <p:spTgt spid="4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2" fill="hold" grpId="0" nodeType="clickEffect">
                                  <p:stCondLst>
                                    <p:cond delay="0"/>
                                  </p:stCondLst>
                                  <p:childTnLst>
                                    <p:set>
                                      <p:cBhvr>
                                        <p:cTn id="170" dur="1" fill="hold">
                                          <p:stCondLst>
                                            <p:cond delay="0"/>
                                          </p:stCondLst>
                                        </p:cTn>
                                        <p:tgtEl>
                                          <p:spTgt spid="52"/>
                                        </p:tgtEl>
                                        <p:attrNameLst>
                                          <p:attrName>style.visibility</p:attrName>
                                        </p:attrNameLst>
                                      </p:cBhvr>
                                      <p:to>
                                        <p:strVal val="visible"/>
                                      </p:to>
                                    </p:set>
                                    <p:animEffect transition="in" filter="wipe(right)">
                                      <p:cBhvr>
                                        <p:cTn id="171" dur="500"/>
                                        <p:tgtEl>
                                          <p:spTgt spid="5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wipe(down)">
                                      <p:cBhvr>
                                        <p:cTn id="176" dur="500"/>
                                        <p:tgtEl>
                                          <p:spTgt spid="5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wipe(down)">
                                      <p:cBhvr>
                                        <p:cTn id="181" dur="1000"/>
                                        <p:tgtEl>
                                          <p:spTgt spid="46"/>
                                        </p:tgtEl>
                                      </p:cBhvr>
                                    </p:animEffect>
                                  </p:childTnLst>
                                </p:cTn>
                              </p:par>
                            </p:childTnLst>
                          </p:cTn>
                        </p:par>
                        <p:par>
                          <p:cTn id="182" fill="hold">
                            <p:stCondLst>
                              <p:cond delay="1000"/>
                            </p:stCondLst>
                            <p:childTnLst>
                              <p:par>
                                <p:cTn id="183" presetID="22" presetClass="entr" presetSubtype="4" fill="hold" grpId="0"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1000"/>
                                        <p:tgtEl>
                                          <p:spTgt spid="49"/>
                                        </p:tgtEl>
                                      </p:cBhvr>
                                    </p:animEffect>
                                  </p:childTnLst>
                                </p:cTn>
                              </p:par>
                            </p:childTnLst>
                          </p:cTn>
                        </p:par>
                        <p:par>
                          <p:cTn id="186" fill="hold">
                            <p:stCondLst>
                              <p:cond delay="2000"/>
                            </p:stCondLst>
                            <p:childTnLst>
                              <p:par>
                                <p:cTn id="187" presetID="22" presetClass="entr" presetSubtype="4"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Effect transition="in" filter="wipe(down)">
                                      <p:cBhvr>
                                        <p:cTn id="189" dur="1000"/>
                                        <p:tgtEl>
                                          <p:spTgt spid="50"/>
                                        </p:tgtEl>
                                      </p:cBhvr>
                                    </p:animEffect>
                                  </p:childTnLst>
                                </p:cTn>
                              </p:par>
                            </p:childTnLst>
                          </p:cTn>
                        </p:par>
                        <p:par>
                          <p:cTn id="190" fill="hold">
                            <p:stCondLst>
                              <p:cond delay="3000"/>
                            </p:stCondLst>
                            <p:childTnLst>
                              <p:par>
                                <p:cTn id="191" presetID="22" presetClass="entr" presetSubtype="4" fill="hold" grpId="0" nodeType="afterEffect">
                                  <p:stCondLst>
                                    <p:cond delay="0"/>
                                  </p:stCondLst>
                                  <p:childTnLst>
                                    <p:set>
                                      <p:cBhvr>
                                        <p:cTn id="192" dur="1" fill="hold">
                                          <p:stCondLst>
                                            <p:cond delay="0"/>
                                          </p:stCondLst>
                                        </p:cTn>
                                        <p:tgtEl>
                                          <p:spTgt spid="48"/>
                                        </p:tgtEl>
                                        <p:attrNameLst>
                                          <p:attrName>style.visibility</p:attrName>
                                        </p:attrNameLst>
                                      </p:cBhvr>
                                      <p:to>
                                        <p:strVal val="visible"/>
                                      </p:to>
                                    </p:set>
                                    <p:animEffect transition="in" filter="wipe(down)">
                                      <p:cBhvr>
                                        <p:cTn id="193" dur="1000"/>
                                        <p:tgtEl>
                                          <p:spTgt spid="48"/>
                                        </p:tgtEl>
                                      </p:cBhvr>
                                    </p:animEffect>
                                  </p:childTnLst>
                                </p:cTn>
                              </p:par>
                            </p:childTnLst>
                          </p:cTn>
                        </p:par>
                        <p:par>
                          <p:cTn id="194" fill="hold">
                            <p:stCondLst>
                              <p:cond delay="4000"/>
                            </p:stCondLst>
                            <p:childTnLst>
                              <p:par>
                                <p:cTn id="195" presetID="22" presetClass="entr" presetSubtype="4" fill="hold" grpId="0" nodeType="afterEffect">
                                  <p:stCondLst>
                                    <p:cond delay="0"/>
                                  </p:stCondLst>
                                  <p:childTnLst>
                                    <p:set>
                                      <p:cBhvr>
                                        <p:cTn id="196" dur="1" fill="hold">
                                          <p:stCondLst>
                                            <p:cond delay="0"/>
                                          </p:stCondLst>
                                        </p:cTn>
                                        <p:tgtEl>
                                          <p:spTgt spid="47"/>
                                        </p:tgtEl>
                                        <p:attrNameLst>
                                          <p:attrName>style.visibility</p:attrName>
                                        </p:attrNameLst>
                                      </p:cBhvr>
                                      <p:to>
                                        <p:strVal val="visible"/>
                                      </p:to>
                                    </p:set>
                                    <p:animEffect transition="in" filter="wipe(down)">
                                      <p:cBhvr>
                                        <p:cTn id="197" dur="1000"/>
                                        <p:tgtEl>
                                          <p:spTgt spid="47"/>
                                        </p:tgtEl>
                                      </p:cBhvr>
                                    </p:animEffect>
                                  </p:childTnLst>
                                </p:cTn>
                              </p:par>
                            </p:childTnLst>
                          </p:cTn>
                        </p:par>
                        <p:par>
                          <p:cTn id="198" fill="hold">
                            <p:stCondLst>
                              <p:cond delay="5000"/>
                            </p:stCondLst>
                            <p:childTnLst>
                              <p:par>
                                <p:cTn id="199" presetID="22" presetClass="entr" presetSubtype="4" fill="hold" grpId="0" nodeType="afterEffect">
                                  <p:stCondLst>
                                    <p:cond delay="0"/>
                                  </p:stCondLst>
                                  <p:childTnLst>
                                    <p:set>
                                      <p:cBhvr>
                                        <p:cTn id="200" dur="1" fill="hold">
                                          <p:stCondLst>
                                            <p:cond delay="0"/>
                                          </p:stCondLst>
                                        </p:cTn>
                                        <p:tgtEl>
                                          <p:spTgt spid="45"/>
                                        </p:tgtEl>
                                        <p:attrNameLst>
                                          <p:attrName>style.visibility</p:attrName>
                                        </p:attrNameLst>
                                      </p:cBhvr>
                                      <p:to>
                                        <p:strVal val="visible"/>
                                      </p:to>
                                    </p:set>
                                    <p:animEffect transition="in" filter="wipe(down)">
                                      <p:cBhvr>
                                        <p:cTn id="201" dur="1000"/>
                                        <p:tgtEl>
                                          <p:spTgt spid="45"/>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grpId="0" nodeType="clickEffect">
                                  <p:stCondLst>
                                    <p:cond delay="0"/>
                                  </p:stCondLst>
                                  <p:childTnLst>
                                    <p:set>
                                      <p:cBhvr>
                                        <p:cTn id="205" dur="1" fill="hold">
                                          <p:stCondLst>
                                            <p:cond delay="0"/>
                                          </p:stCondLst>
                                        </p:cTn>
                                        <p:tgtEl>
                                          <p:spTgt spid="54"/>
                                        </p:tgtEl>
                                        <p:attrNameLst>
                                          <p:attrName>style.visibility</p:attrName>
                                        </p:attrNameLst>
                                      </p:cBhvr>
                                      <p:to>
                                        <p:strVal val="visible"/>
                                      </p:to>
                                    </p:set>
                                    <p:animEffect transition="in" filter="wipe(right)">
                                      <p:cBhvr>
                                        <p:cTn id="206" dur="1000"/>
                                        <p:tgtEl>
                                          <p:spTgt spid="54"/>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grpId="0"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wipe(up)">
                                      <p:cBhvr>
                                        <p:cTn id="211" dur="1000"/>
                                        <p:tgtEl>
                                          <p:spTgt spid="56"/>
                                        </p:tgtEl>
                                      </p:cBhvr>
                                    </p:animEffect>
                                  </p:childTnLst>
                                </p:cTn>
                              </p:par>
                            </p:childTnLst>
                          </p:cTn>
                        </p:par>
                        <p:par>
                          <p:cTn id="212" fill="hold">
                            <p:stCondLst>
                              <p:cond delay="1000"/>
                            </p:stCondLst>
                            <p:childTnLst>
                              <p:par>
                                <p:cTn id="213" presetID="22" presetClass="entr" presetSubtype="8" fill="hold" grpId="0" nodeType="after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wipe(left)">
                                      <p:cBhvr>
                                        <p:cTn id="215" dur="1000"/>
                                        <p:tgtEl>
                                          <p:spTgt spid="57"/>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1" fill="hold" grpId="0" nodeType="clickEffect">
                                  <p:stCondLst>
                                    <p:cond delay="0"/>
                                  </p:stCondLst>
                                  <p:childTnLst>
                                    <p:set>
                                      <p:cBhvr>
                                        <p:cTn id="219" dur="1" fill="hold">
                                          <p:stCondLst>
                                            <p:cond delay="0"/>
                                          </p:stCondLst>
                                        </p:cTn>
                                        <p:tgtEl>
                                          <p:spTgt spid="55"/>
                                        </p:tgtEl>
                                        <p:attrNameLst>
                                          <p:attrName>style.visibility</p:attrName>
                                        </p:attrNameLst>
                                      </p:cBhvr>
                                      <p:to>
                                        <p:strVal val="visible"/>
                                      </p:to>
                                    </p:set>
                                    <p:animEffect transition="in" filter="wipe(up)">
                                      <p:cBhvr>
                                        <p:cTn id="220" dur="1000"/>
                                        <p:tgtEl>
                                          <p:spTgt spid="55"/>
                                        </p:tgtEl>
                                      </p:cBhvr>
                                    </p:animEffect>
                                  </p:childTnLst>
                                </p:cTn>
                              </p:par>
                            </p:childTnLst>
                          </p:cTn>
                        </p:par>
                        <p:par>
                          <p:cTn id="221" fill="hold">
                            <p:stCondLst>
                              <p:cond delay="1000"/>
                            </p:stCondLst>
                            <p:childTnLst>
                              <p:par>
                                <p:cTn id="222" presetID="22" presetClass="entr" presetSubtype="8" fill="hold" grpId="0" nodeType="after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left)">
                                      <p:cBhvr>
                                        <p:cTn id="224" dur="1000"/>
                                        <p:tgtEl>
                                          <p:spTgt spid="58"/>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1" fill="hold" grpId="0" nodeType="clickEffect">
                                  <p:stCondLst>
                                    <p:cond delay="0"/>
                                  </p:stCondLst>
                                  <p:childTnLst>
                                    <p:set>
                                      <p:cBhvr>
                                        <p:cTn id="228" dur="1" fill="hold">
                                          <p:stCondLst>
                                            <p:cond delay="0"/>
                                          </p:stCondLst>
                                        </p:cTn>
                                        <p:tgtEl>
                                          <p:spTgt spid="39"/>
                                        </p:tgtEl>
                                        <p:attrNameLst>
                                          <p:attrName>style.visibility</p:attrName>
                                        </p:attrNameLst>
                                      </p:cBhvr>
                                      <p:to>
                                        <p:strVal val="visible"/>
                                      </p:to>
                                    </p:set>
                                    <p:animEffect transition="in" filter="wipe(up)">
                                      <p:cBhvr>
                                        <p:cTn id="229" dur="1000"/>
                                        <p:tgtEl>
                                          <p:spTgt spid="3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1" fill="hold" grpId="0" nodeType="clickEffect">
                                  <p:stCondLst>
                                    <p:cond delay="0"/>
                                  </p:stCondLst>
                                  <p:childTnLst>
                                    <p:set>
                                      <p:cBhvr>
                                        <p:cTn id="233" dur="1" fill="hold">
                                          <p:stCondLst>
                                            <p:cond delay="0"/>
                                          </p:stCondLst>
                                        </p:cTn>
                                        <p:tgtEl>
                                          <p:spTgt spid="40"/>
                                        </p:tgtEl>
                                        <p:attrNameLst>
                                          <p:attrName>style.visibility</p:attrName>
                                        </p:attrNameLst>
                                      </p:cBhvr>
                                      <p:to>
                                        <p:strVal val="visible"/>
                                      </p:to>
                                    </p:set>
                                    <p:animEffect transition="in" filter="wipe(up)">
                                      <p:cBhvr>
                                        <p:cTn id="234" dur="1000"/>
                                        <p:tgtEl>
                                          <p:spTgt spid="40"/>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animEffect transition="in" filter="wipe(up)">
                                      <p:cBhvr>
                                        <p:cTn id="239" dur="1000"/>
                                        <p:tgtEl>
                                          <p:spTgt spid="41"/>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4" fill="hold" grpId="0" nodeType="clickEffect">
                                  <p:stCondLst>
                                    <p:cond delay="0"/>
                                  </p:stCondLst>
                                  <p:childTnLst>
                                    <p:set>
                                      <p:cBhvr>
                                        <p:cTn id="243" dur="1" fill="hold">
                                          <p:stCondLst>
                                            <p:cond delay="0"/>
                                          </p:stCondLst>
                                        </p:cTn>
                                        <p:tgtEl>
                                          <p:spTgt spid="61"/>
                                        </p:tgtEl>
                                        <p:attrNameLst>
                                          <p:attrName>style.visibility</p:attrName>
                                        </p:attrNameLst>
                                      </p:cBhvr>
                                      <p:to>
                                        <p:strVal val="visible"/>
                                      </p:to>
                                    </p:set>
                                    <p:animEffect transition="in" filter="wipe(down)">
                                      <p:cBhvr>
                                        <p:cTn id="244" dur="500"/>
                                        <p:tgtEl>
                                          <p:spTgt spid="61"/>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4" fill="hold" grpId="0" nodeType="clickEffect">
                                  <p:stCondLst>
                                    <p:cond delay="0"/>
                                  </p:stCondLst>
                                  <p:childTnLst>
                                    <p:set>
                                      <p:cBhvr>
                                        <p:cTn id="248" dur="1" fill="hold">
                                          <p:stCondLst>
                                            <p:cond delay="0"/>
                                          </p:stCondLst>
                                        </p:cTn>
                                        <p:tgtEl>
                                          <p:spTgt spid="35"/>
                                        </p:tgtEl>
                                        <p:attrNameLst>
                                          <p:attrName>style.visibility</p:attrName>
                                        </p:attrNameLst>
                                      </p:cBhvr>
                                      <p:to>
                                        <p:strVal val="visible"/>
                                      </p:to>
                                    </p:set>
                                    <p:animEffect transition="in" filter="wipe(down)">
                                      <p:cBhvr>
                                        <p:cTn id="249" dur="1000"/>
                                        <p:tgtEl>
                                          <p:spTgt spid="35"/>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grpId="0" nodeType="clickEffect">
                                  <p:stCondLst>
                                    <p:cond delay="0"/>
                                  </p:stCondLst>
                                  <p:childTnLst>
                                    <p:set>
                                      <p:cBhvr>
                                        <p:cTn id="253" dur="1" fill="hold">
                                          <p:stCondLst>
                                            <p:cond delay="0"/>
                                          </p:stCondLst>
                                        </p:cTn>
                                        <p:tgtEl>
                                          <p:spTgt spid="36"/>
                                        </p:tgtEl>
                                        <p:attrNameLst>
                                          <p:attrName>style.visibility</p:attrName>
                                        </p:attrNameLst>
                                      </p:cBhvr>
                                      <p:to>
                                        <p:strVal val="visible"/>
                                      </p:to>
                                    </p:set>
                                    <p:animEffect transition="in" filter="wipe(down)">
                                      <p:cBhvr>
                                        <p:cTn id="254" dur="1000"/>
                                        <p:tgtEl>
                                          <p:spTgt spid="36"/>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grpId="0" nodeType="clickEffect">
                                  <p:stCondLst>
                                    <p:cond delay="0"/>
                                  </p:stCondLst>
                                  <p:childTnLst>
                                    <p:set>
                                      <p:cBhvr>
                                        <p:cTn id="258" dur="1" fill="hold">
                                          <p:stCondLst>
                                            <p:cond delay="0"/>
                                          </p:stCondLst>
                                        </p:cTn>
                                        <p:tgtEl>
                                          <p:spTgt spid="66"/>
                                        </p:tgtEl>
                                        <p:attrNameLst>
                                          <p:attrName>style.visibility</p:attrName>
                                        </p:attrNameLst>
                                      </p:cBhvr>
                                      <p:to>
                                        <p:strVal val="visible"/>
                                      </p:to>
                                    </p:set>
                                    <p:animEffect transition="in" filter="wipe(down)">
                                      <p:cBhvr>
                                        <p:cTn id="259" dur="1000"/>
                                        <p:tgtEl>
                                          <p:spTgt spid="66"/>
                                        </p:tgtEl>
                                      </p:cBhvr>
                                    </p:animEffect>
                                  </p:childTnLst>
                                </p:cTn>
                              </p:par>
                            </p:childTnLst>
                          </p:cTn>
                        </p:par>
                        <p:par>
                          <p:cTn id="260" fill="hold">
                            <p:stCondLst>
                              <p:cond delay="1000"/>
                            </p:stCondLst>
                            <p:childTnLst>
                              <p:par>
                                <p:cTn id="261" presetID="22" presetClass="entr" presetSubtype="4" fill="hold" grpId="0"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down)">
                                      <p:cBhvr>
                                        <p:cTn id="263" dur="1000"/>
                                        <p:tgtEl>
                                          <p:spTgt spid="67"/>
                                        </p:tgtEl>
                                      </p:cBhvr>
                                    </p:animEffect>
                                  </p:childTnLst>
                                </p:cTn>
                              </p:par>
                            </p:childTnLst>
                          </p:cTn>
                        </p:par>
                        <p:par>
                          <p:cTn id="264" fill="hold">
                            <p:stCondLst>
                              <p:cond delay="2000"/>
                            </p:stCondLst>
                            <p:childTnLst>
                              <p:par>
                                <p:cTn id="265" presetID="22" presetClass="entr" presetSubtype="4" fill="hold" grpId="0" nodeType="afterEffect">
                                  <p:stCondLst>
                                    <p:cond delay="0"/>
                                  </p:stCondLst>
                                  <p:childTnLst>
                                    <p:set>
                                      <p:cBhvr>
                                        <p:cTn id="266" dur="1" fill="hold">
                                          <p:stCondLst>
                                            <p:cond delay="0"/>
                                          </p:stCondLst>
                                        </p:cTn>
                                        <p:tgtEl>
                                          <p:spTgt spid="68"/>
                                        </p:tgtEl>
                                        <p:attrNameLst>
                                          <p:attrName>style.visibility</p:attrName>
                                        </p:attrNameLst>
                                      </p:cBhvr>
                                      <p:to>
                                        <p:strVal val="visible"/>
                                      </p:to>
                                    </p:set>
                                    <p:animEffect transition="in" filter="wipe(down)">
                                      <p:cBhvr>
                                        <p:cTn id="267" dur="1000"/>
                                        <p:tgtEl>
                                          <p:spTgt spid="68"/>
                                        </p:tgtEl>
                                      </p:cBhvr>
                                    </p:animEffect>
                                  </p:childTnLst>
                                </p:cTn>
                              </p:par>
                            </p:childTnLst>
                          </p:cTn>
                        </p:par>
                        <p:par>
                          <p:cTn id="268" fill="hold">
                            <p:stCondLst>
                              <p:cond delay="3000"/>
                            </p:stCondLst>
                            <p:childTnLst>
                              <p:par>
                                <p:cTn id="269" presetID="22" presetClass="entr" presetSubtype="4" fill="hold" grpId="0" nodeType="afterEffect">
                                  <p:stCondLst>
                                    <p:cond delay="0"/>
                                  </p:stCondLst>
                                  <p:childTnLst>
                                    <p:set>
                                      <p:cBhvr>
                                        <p:cTn id="270" dur="1" fill="hold">
                                          <p:stCondLst>
                                            <p:cond delay="0"/>
                                          </p:stCondLst>
                                        </p:cTn>
                                        <p:tgtEl>
                                          <p:spTgt spid="69"/>
                                        </p:tgtEl>
                                        <p:attrNameLst>
                                          <p:attrName>style.visibility</p:attrName>
                                        </p:attrNameLst>
                                      </p:cBhvr>
                                      <p:to>
                                        <p:strVal val="visible"/>
                                      </p:to>
                                    </p:set>
                                    <p:animEffect transition="in" filter="wipe(down)">
                                      <p:cBhvr>
                                        <p:cTn id="271" dur="1000"/>
                                        <p:tgtEl>
                                          <p:spTgt spid="69"/>
                                        </p:tgtEl>
                                      </p:cBhvr>
                                    </p:animEffect>
                                  </p:childTnLst>
                                </p:cTn>
                              </p:par>
                            </p:childTnLst>
                          </p:cTn>
                        </p:par>
                        <p:par>
                          <p:cTn id="272" fill="hold">
                            <p:stCondLst>
                              <p:cond delay="4000"/>
                            </p:stCondLst>
                            <p:childTnLst>
                              <p:par>
                                <p:cTn id="273" presetID="22" presetClass="entr" presetSubtype="4" fill="hold" grpId="0" nodeType="afterEffect">
                                  <p:stCondLst>
                                    <p:cond delay="0"/>
                                  </p:stCondLst>
                                  <p:childTnLst>
                                    <p:set>
                                      <p:cBhvr>
                                        <p:cTn id="274" dur="1" fill="hold">
                                          <p:stCondLst>
                                            <p:cond delay="0"/>
                                          </p:stCondLst>
                                        </p:cTn>
                                        <p:tgtEl>
                                          <p:spTgt spid="70"/>
                                        </p:tgtEl>
                                        <p:attrNameLst>
                                          <p:attrName>style.visibility</p:attrName>
                                        </p:attrNameLst>
                                      </p:cBhvr>
                                      <p:to>
                                        <p:strVal val="visible"/>
                                      </p:to>
                                    </p:set>
                                    <p:animEffect transition="in" filter="wipe(down)">
                                      <p:cBhvr>
                                        <p:cTn id="275" dur="1000"/>
                                        <p:tgtEl>
                                          <p:spTgt spid="70"/>
                                        </p:tgtEl>
                                      </p:cBhvr>
                                    </p:animEffect>
                                  </p:childTnLst>
                                </p:cTn>
                              </p:par>
                            </p:childTnLst>
                          </p:cTn>
                        </p:par>
                        <p:par>
                          <p:cTn id="276" fill="hold">
                            <p:stCondLst>
                              <p:cond delay="5000"/>
                            </p:stCondLst>
                            <p:childTnLst>
                              <p:par>
                                <p:cTn id="277" presetID="22" presetClass="entr" presetSubtype="4" fill="hold" grpId="0" nodeType="after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wipe(down)">
                                      <p:cBhvr>
                                        <p:cTn id="279" dur="10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4" fill="hold" grpId="0" nodeType="clickEffect">
                                  <p:stCondLst>
                                    <p:cond delay="0"/>
                                  </p:stCondLst>
                                  <p:childTnLst>
                                    <p:set>
                                      <p:cBhvr>
                                        <p:cTn id="283" dur="1" fill="hold">
                                          <p:stCondLst>
                                            <p:cond delay="0"/>
                                          </p:stCondLst>
                                        </p:cTn>
                                        <p:tgtEl>
                                          <p:spTgt spid="72"/>
                                        </p:tgtEl>
                                        <p:attrNameLst>
                                          <p:attrName>style.visibility</p:attrName>
                                        </p:attrNameLst>
                                      </p:cBhvr>
                                      <p:to>
                                        <p:strVal val="visible"/>
                                      </p:to>
                                    </p:set>
                                    <p:animEffect transition="in" filter="wipe(down)">
                                      <p:cBhvr>
                                        <p:cTn id="284" dur="1000"/>
                                        <p:tgtEl>
                                          <p:spTgt spid="72"/>
                                        </p:tgtEl>
                                      </p:cBhvr>
                                    </p:animEffect>
                                  </p:childTnLst>
                                </p:cTn>
                              </p:par>
                            </p:childTnLst>
                          </p:cTn>
                        </p:par>
                        <p:par>
                          <p:cTn id="285" fill="hold">
                            <p:stCondLst>
                              <p:cond delay="1000"/>
                            </p:stCondLst>
                            <p:childTnLst>
                              <p:par>
                                <p:cTn id="286" presetID="22" presetClass="entr" presetSubtype="1" fill="hold" grpId="0" nodeType="afterEffect">
                                  <p:stCondLst>
                                    <p:cond delay="0"/>
                                  </p:stCondLst>
                                  <p:childTnLst>
                                    <p:set>
                                      <p:cBhvr>
                                        <p:cTn id="287" dur="1" fill="hold">
                                          <p:stCondLst>
                                            <p:cond delay="0"/>
                                          </p:stCondLst>
                                        </p:cTn>
                                        <p:tgtEl>
                                          <p:spTgt spid="77"/>
                                        </p:tgtEl>
                                        <p:attrNameLst>
                                          <p:attrName>style.visibility</p:attrName>
                                        </p:attrNameLst>
                                      </p:cBhvr>
                                      <p:to>
                                        <p:strVal val="visible"/>
                                      </p:to>
                                    </p:set>
                                    <p:animEffect transition="in" filter="wipe(up)">
                                      <p:cBhvr>
                                        <p:cTn id="288" dur="1000"/>
                                        <p:tgtEl>
                                          <p:spTgt spid="77"/>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4" fill="hold" grpId="0" nodeType="clickEffect">
                                  <p:stCondLst>
                                    <p:cond delay="0"/>
                                  </p:stCondLst>
                                  <p:childTnLst>
                                    <p:set>
                                      <p:cBhvr>
                                        <p:cTn id="292" dur="1" fill="hold">
                                          <p:stCondLst>
                                            <p:cond delay="0"/>
                                          </p:stCondLst>
                                        </p:cTn>
                                        <p:tgtEl>
                                          <p:spTgt spid="73"/>
                                        </p:tgtEl>
                                        <p:attrNameLst>
                                          <p:attrName>style.visibility</p:attrName>
                                        </p:attrNameLst>
                                      </p:cBhvr>
                                      <p:to>
                                        <p:strVal val="visible"/>
                                      </p:to>
                                    </p:set>
                                    <p:animEffect transition="in" filter="wipe(down)">
                                      <p:cBhvr>
                                        <p:cTn id="293" dur="1000"/>
                                        <p:tgtEl>
                                          <p:spTgt spid="73"/>
                                        </p:tgtEl>
                                      </p:cBhvr>
                                    </p:animEffect>
                                  </p:childTnLst>
                                </p:cTn>
                              </p:par>
                            </p:childTnLst>
                          </p:cTn>
                        </p:par>
                        <p:par>
                          <p:cTn id="294" fill="hold">
                            <p:stCondLst>
                              <p:cond delay="1000"/>
                            </p:stCondLst>
                            <p:childTnLst>
                              <p:par>
                                <p:cTn id="295" presetID="22" presetClass="entr" presetSubtype="1" fill="hold" grpId="0" nodeType="afterEffect">
                                  <p:stCondLst>
                                    <p:cond delay="0"/>
                                  </p:stCondLst>
                                  <p:childTnLst>
                                    <p:set>
                                      <p:cBhvr>
                                        <p:cTn id="296" dur="1" fill="hold">
                                          <p:stCondLst>
                                            <p:cond delay="0"/>
                                          </p:stCondLst>
                                        </p:cTn>
                                        <p:tgtEl>
                                          <p:spTgt spid="78"/>
                                        </p:tgtEl>
                                        <p:attrNameLst>
                                          <p:attrName>style.visibility</p:attrName>
                                        </p:attrNameLst>
                                      </p:cBhvr>
                                      <p:to>
                                        <p:strVal val="visible"/>
                                      </p:to>
                                    </p:set>
                                    <p:animEffect transition="in" filter="wipe(up)">
                                      <p:cBhvr>
                                        <p:cTn id="297" dur="1000"/>
                                        <p:tgtEl>
                                          <p:spTgt spid="78"/>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4" fill="hold" grpId="0" nodeType="clickEffect">
                                  <p:stCondLst>
                                    <p:cond delay="0"/>
                                  </p:stCondLst>
                                  <p:childTnLst>
                                    <p:set>
                                      <p:cBhvr>
                                        <p:cTn id="301" dur="1" fill="hold">
                                          <p:stCondLst>
                                            <p:cond delay="0"/>
                                          </p:stCondLst>
                                        </p:cTn>
                                        <p:tgtEl>
                                          <p:spTgt spid="74"/>
                                        </p:tgtEl>
                                        <p:attrNameLst>
                                          <p:attrName>style.visibility</p:attrName>
                                        </p:attrNameLst>
                                      </p:cBhvr>
                                      <p:to>
                                        <p:strVal val="visible"/>
                                      </p:to>
                                    </p:set>
                                    <p:animEffect transition="in" filter="wipe(down)">
                                      <p:cBhvr>
                                        <p:cTn id="302" dur="1000"/>
                                        <p:tgtEl>
                                          <p:spTgt spid="74"/>
                                        </p:tgtEl>
                                      </p:cBhvr>
                                    </p:animEffect>
                                  </p:childTnLst>
                                </p:cTn>
                              </p:par>
                            </p:childTnLst>
                          </p:cTn>
                        </p:par>
                        <p:par>
                          <p:cTn id="303" fill="hold">
                            <p:stCondLst>
                              <p:cond delay="1000"/>
                            </p:stCondLst>
                            <p:childTnLst>
                              <p:par>
                                <p:cTn id="304" presetID="22" presetClass="entr" presetSubtype="1" fill="hold" grpId="0" nodeType="afterEffect">
                                  <p:stCondLst>
                                    <p:cond delay="0"/>
                                  </p:stCondLst>
                                  <p:childTnLst>
                                    <p:set>
                                      <p:cBhvr>
                                        <p:cTn id="305" dur="1" fill="hold">
                                          <p:stCondLst>
                                            <p:cond delay="0"/>
                                          </p:stCondLst>
                                        </p:cTn>
                                        <p:tgtEl>
                                          <p:spTgt spid="79"/>
                                        </p:tgtEl>
                                        <p:attrNameLst>
                                          <p:attrName>style.visibility</p:attrName>
                                        </p:attrNameLst>
                                      </p:cBhvr>
                                      <p:to>
                                        <p:strVal val="visible"/>
                                      </p:to>
                                    </p:set>
                                    <p:animEffect transition="in" filter="wipe(up)">
                                      <p:cBhvr>
                                        <p:cTn id="306" dur="1000"/>
                                        <p:tgtEl>
                                          <p:spTgt spid="79"/>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75"/>
                                        </p:tgtEl>
                                        <p:attrNameLst>
                                          <p:attrName>style.visibility</p:attrName>
                                        </p:attrNameLst>
                                      </p:cBhvr>
                                      <p:to>
                                        <p:strVal val="visible"/>
                                      </p:to>
                                    </p:set>
                                    <p:animEffect transition="in" filter="wipe(down)">
                                      <p:cBhvr>
                                        <p:cTn id="311" dur="1000"/>
                                        <p:tgtEl>
                                          <p:spTgt spid="75"/>
                                        </p:tgtEl>
                                      </p:cBhvr>
                                    </p:animEffect>
                                  </p:childTnLst>
                                </p:cTn>
                              </p:par>
                            </p:childTnLst>
                          </p:cTn>
                        </p:par>
                        <p:par>
                          <p:cTn id="312" fill="hold">
                            <p:stCondLst>
                              <p:cond delay="1000"/>
                            </p:stCondLst>
                            <p:childTnLst>
                              <p:par>
                                <p:cTn id="313" presetID="22" presetClass="entr" presetSubtype="1" fill="hold" grpId="0" nodeType="afterEffect">
                                  <p:stCondLst>
                                    <p:cond delay="0"/>
                                  </p:stCondLst>
                                  <p:childTnLst>
                                    <p:set>
                                      <p:cBhvr>
                                        <p:cTn id="314" dur="1" fill="hold">
                                          <p:stCondLst>
                                            <p:cond delay="0"/>
                                          </p:stCondLst>
                                        </p:cTn>
                                        <p:tgtEl>
                                          <p:spTgt spid="80"/>
                                        </p:tgtEl>
                                        <p:attrNameLst>
                                          <p:attrName>style.visibility</p:attrName>
                                        </p:attrNameLst>
                                      </p:cBhvr>
                                      <p:to>
                                        <p:strVal val="visible"/>
                                      </p:to>
                                    </p:set>
                                    <p:animEffect transition="in" filter="wipe(up)">
                                      <p:cBhvr>
                                        <p:cTn id="315" dur="1000"/>
                                        <p:tgtEl>
                                          <p:spTgt spid="80"/>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4" fill="hold" grpId="0" nodeType="clickEffect">
                                  <p:stCondLst>
                                    <p:cond delay="0"/>
                                  </p:stCondLst>
                                  <p:childTnLst>
                                    <p:set>
                                      <p:cBhvr>
                                        <p:cTn id="319" dur="1" fill="hold">
                                          <p:stCondLst>
                                            <p:cond delay="0"/>
                                          </p:stCondLst>
                                        </p:cTn>
                                        <p:tgtEl>
                                          <p:spTgt spid="76"/>
                                        </p:tgtEl>
                                        <p:attrNameLst>
                                          <p:attrName>style.visibility</p:attrName>
                                        </p:attrNameLst>
                                      </p:cBhvr>
                                      <p:to>
                                        <p:strVal val="visible"/>
                                      </p:to>
                                    </p:set>
                                    <p:animEffect transition="in" filter="wipe(down)">
                                      <p:cBhvr>
                                        <p:cTn id="320" dur="1000"/>
                                        <p:tgtEl>
                                          <p:spTgt spid="76"/>
                                        </p:tgtEl>
                                      </p:cBhvr>
                                    </p:animEffect>
                                  </p:childTnLst>
                                </p:cTn>
                              </p:par>
                            </p:childTnLst>
                          </p:cTn>
                        </p:par>
                        <p:par>
                          <p:cTn id="321" fill="hold">
                            <p:stCondLst>
                              <p:cond delay="1000"/>
                            </p:stCondLst>
                            <p:childTnLst>
                              <p:par>
                                <p:cTn id="322" presetID="22" presetClass="entr" presetSubtype="1" fill="hold" grpId="0" nodeType="afterEffect">
                                  <p:stCondLst>
                                    <p:cond delay="0"/>
                                  </p:stCondLst>
                                  <p:childTnLst>
                                    <p:set>
                                      <p:cBhvr>
                                        <p:cTn id="323" dur="1" fill="hold">
                                          <p:stCondLst>
                                            <p:cond delay="0"/>
                                          </p:stCondLst>
                                        </p:cTn>
                                        <p:tgtEl>
                                          <p:spTgt spid="81"/>
                                        </p:tgtEl>
                                        <p:attrNameLst>
                                          <p:attrName>style.visibility</p:attrName>
                                        </p:attrNameLst>
                                      </p:cBhvr>
                                      <p:to>
                                        <p:strVal val="visible"/>
                                      </p:to>
                                    </p:set>
                                    <p:animEffect transition="in" filter="wipe(up)">
                                      <p:cBhvr>
                                        <p:cTn id="324" dur="1000"/>
                                        <p:tgtEl>
                                          <p:spTgt spid="81"/>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82"/>
                                        </p:tgtEl>
                                        <p:attrNameLst>
                                          <p:attrName>style.visibility</p:attrName>
                                        </p:attrNameLst>
                                      </p:cBhvr>
                                      <p:to>
                                        <p:strVal val="visible"/>
                                      </p:to>
                                    </p:set>
                                    <p:animEffect transition="in" filter="wipe(down)">
                                      <p:cBhvr>
                                        <p:cTn id="329" dur="1000"/>
                                        <p:tgtEl>
                                          <p:spTgt spid="82"/>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83"/>
                                        </p:tgtEl>
                                        <p:attrNameLst>
                                          <p:attrName>style.visibility</p:attrName>
                                        </p:attrNameLst>
                                      </p:cBhvr>
                                      <p:to>
                                        <p:strVal val="visible"/>
                                      </p:to>
                                    </p:set>
                                    <p:animEffect transition="in" filter="wipe(left)">
                                      <p:cBhvr>
                                        <p:cTn id="334" dur="1000"/>
                                        <p:tgtEl>
                                          <p:spTgt spid="83"/>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1" fill="hold" grpId="0" nodeType="clickEffect">
                                  <p:stCondLst>
                                    <p:cond delay="0"/>
                                  </p:stCondLst>
                                  <p:childTnLst>
                                    <p:set>
                                      <p:cBhvr>
                                        <p:cTn id="338" dur="1" fill="hold">
                                          <p:stCondLst>
                                            <p:cond delay="0"/>
                                          </p:stCondLst>
                                        </p:cTn>
                                        <p:tgtEl>
                                          <p:spTgt spid="84"/>
                                        </p:tgtEl>
                                        <p:attrNameLst>
                                          <p:attrName>style.visibility</p:attrName>
                                        </p:attrNameLst>
                                      </p:cBhvr>
                                      <p:to>
                                        <p:strVal val="visible"/>
                                      </p:to>
                                    </p:set>
                                    <p:animEffect transition="in" filter="wipe(up)">
                                      <p:cBhvr>
                                        <p:cTn id="339" dur="1000"/>
                                        <p:tgtEl>
                                          <p:spTgt spid="84"/>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4" fill="hold" grpId="0" nodeType="clickEffect">
                                  <p:stCondLst>
                                    <p:cond delay="0"/>
                                  </p:stCondLst>
                                  <p:childTnLst>
                                    <p:set>
                                      <p:cBhvr>
                                        <p:cTn id="343" dur="1" fill="hold">
                                          <p:stCondLst>
                                            <p:cond delay="0"/>
                                          </p:stCondLst>
                                        </p:cTn>
                                        <p:tgtEl>
                                          <p:spTgt spid="91"/>
                                        </p:tgtEl>
                                        <p:attrNameLst>
                                          <p:attrName>style.visibility</p:attrName>
                                        </p:attrNameLst>
                                      </p:cBhvr>
                                      <p:to>
                                        <p:strVal val="visible"/>
                                      </p:to>
                                    </p:set>
                                    <p:animEffect transition="in" filter="wipe(down)">
                                      <p:cBhvr>
                                        <p:cTn id="344" dur="1000"/>
                                        <p:tgtEl>
                                          <p:spTgt spid="9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4" fill="hold" grpId="0" nodeType="clickEffect">
                                  <p:stCondLst>
                                    <p:cond delay="0"/>
                                  </p:stCondLst>
                                  <p:childTnLst>
                                    <p:set>
                                      <p:cBhvr>
                                        <p:cTn id="348" dur="1" fill="hold">
                                          <p:stCondLst>
                                            <p:cond delay="0"/>
                                          </p:stCondLst>
                                        </p:cTn>
                                        <p:tgtEl>
                                          <p:spTgt spid="92"/>
                                        </p:tgtEl>
                                        <p:attrNameLst>
                                          <p:attrName>style.visibility</p:attrName>
                                        </p:attrNameLst>
                                      </p:cBhvr>
                                      <p:to>
                                        <p:strVal val="visible"/>
                                      </p:to>
                                    </p:set>
                                    <p:animEffect transition="in" filter="wipe(down)">
                                      <p:cBhvr>
                                        <p:cTn id="349" dur="1000"/>
                                        <p:tgtEl>
                                          <p:spTgt spid="92"/>
                                        </p:tgtEl>
                                      </p:cBhvr>
                                    </p:animEffect>
                                  </p:childTnLst>
                                </p:cTn>
                              </p:par>
                            </p:childTnLst>
                          </p:cTn>
                        </p:par>
                        <p:par>
                          <p:cTn id="350" fill="hold">
                            <p:stCondLst>
                              <p:cond delay="1000"/>
                            </p:stCondLst>
                            <p:childTnLst>
                              <p:par>
                                <p:cTn id="351" presetID="22" presetClass="entr" presetSubtype="4" fill="hold" grpId="0" nodeType="afterEffect">
                                  <p:stCondLst>
                                    <p:cond delay="0"/>
                                  </p:stCondLst>
                                  <p:childTnLst>
                                    <p:set>
                                      <p:cBhvr>
                                        <p:cTn id="352" dur="1" fill="hold">
                                          <p:stCondLst>
                                            <p:cond delay="0"/>
                                          </p:stCondLst>
                                        </p:cTn>
                                        <p:tgtEl>
                                          <p:spTgt spid="93"/>
                                        </p:tgtEl>
                                        <p:attrNameLst>
                                          <p:attrName>style.visibility</p:attrName>
                                        </p:attrNameLst>
                                      </p:cBhvr>
                                      <p:to>
                                        <p:strVal val="visible"/>
                                      </p:to>
                                    </p:set>
                                    <p:animEffect transition="in" filter="wipe(down)">
                                      <p:cBhvr>
                                        <p:cTn id="353" dur="1000"/>
                                        <p:tgtEl>
                                          <p:spTgt spid="93"/>
                                        </p:tgtEl>
                                      </p:cBhvr>
                                    </p:animEffect>
                                  </p:childTnLst>
                                </p:cTn>
                              </p:par>
                            </p:childTnLst>
                          </p:cTn>
                        </p:par>
                        <p:par>
                          <p:cTn id="354" fill="hold">
                            <p:stCondLst>
                              <p:cond delay="2000"/>
                            </p:stCondLst>
                            <p:childTnLst>
                              <p:par>
                                <p:cTn id="355" presetID="22" presetClass="entr" presetSubtype="4" fill="hold" grpId="0" nodeType="afterEffect">
                                  <p:stCondLst>
                                    <p:cond delay="0"/>
                                  </p:stCondLst>
                                  <p:childTnLst>
                                    <p:set>
                                      <p:cBhvr>
                                        <p:cTn id="356" dur="1" fill="hold">
                                          <p:stCondLst>
                                            <p:cond delay="0"/>
                                          </p:stCondLst>
                                        </p:cTn>
                                        <p:tgtEl>
                                          <p:spTgt spid="95"/>
                                        </p:tgtEl>
                                        <p:attrNameLst>
                                          <p:attrName>style.visibility</p:attrName>
                                        </p:attrNameLst>
                                      </p:cBhvr>
                                      <p:to>
                                        <p:strVal val="visible"/>
                                      </p:to>
                                    </p:set>
                                    <p:animEffect transition="in" filter="wipe(down)">
                                      <p:cBhvr>
                                        <p:cTn id="357" dur="1000"/>
                                        <p:tgtEl>
                                          <p:spTgt spid="95"/>
                                        </p:tgtEl>
                                      </p:cBhvr>
                                    </p:animEffect>
                                  </p:childTnLst>
                                </p:cTn>
                              </p:par>
                            </p:childTnLst>
                          </p:cTn>
                        </p:par>
                        <p:par>
                          <p:cTn id="358" fill="hold">
                            <p:stCondLst>
                              <p:cond delay="3000"/>
                            </p:stCondLst>
                            <p:childTnLst>
                              <p:par>
                                <p:cTn id="359" presetID="22" presetClass="entr" presetSubtype="4" fill="hold" grpId="0" nodeType="afterEffect">
                                  <p:stCondLst>
                                    <p:cond delay="0"/>
                                  </p:stCondLst>
                                  <p:childTnLst>
                                    <p:set>
                                      <p:cBhvr>
                                        <p:cTn id="360" dur="1" fill="hold">
                                          <p:stCondLst>
                                            <p:cond delay="0"/>
                                          </p:stCondLst>
                                        </p:cTn>
                                        <p:tgtEl>
                                          <p:spTgt spid="94"/>
                                        </p:tgtEl>
                                        <p:attrNameLst>
                                          <p:attrName>style.visibility</p:attrName>
                                        </p:attrNameLst>
                                      </p:cBhvr>
                                      <p:to>
                                        <p:strVal val="visible"/>
                                      </p:to>
                                    </p:set>
                                    <p:animEffect transition="in" filter="wipe(down)">
                                      <p:cBhvr>
                                        <p:cTn id="361" dur="1000"/>
                                        <p:tgtEl>
                                          <p:spTgt spid="94"/>
                                        </p:tgtEl>
                                      </p:cBhvr>
                                    </p:animEffect>
                                  </p:childTnLst>
                                </p:cTn>
                              </p:par>
                            </p:childTnLst>
                          </p:cTn>
                        </p:par>
                        <p:par>
                          <p:cTn id="362" fill="hold">
                            <p:stCondLst>
                              <p:cond delay="4000"/>
                            </p:stCondLst>
                            <p:childTnLst>
                              <p:par>
                                <p:cTn id="363" presetID="22" presetClass="entr" presetSubtype="4" fill="hold" grpId="0" nodeType="afterEffect">
                                  <p:stCondLst>
                                    <p:cond delay="0"/>
                                  </p:stCondLst>
                                  <p:childTnLst>
                                    <p:set>
                                      <p:cBhvr>
                                        <p:cTn id="364" dur="1" fill="hold">
                                          <p:stCondLst>
                                            <p:cond delay="0"/>
                                          </p:stCondLst>
                                        </p:cTn>
                                        <p:tgtEl>
                                          <p:spTgt spid="99"/>
                                        </p:tgtEl>
                                        <p:attrNameLst>
                                          <p:attrName>style.visibility</p:attrName>
                                        </p:attrNameLst>
                                      </p:cBhvr>
                                      <p:to>
                                        <p:strVal val="visible"/>
                                      </p:to>
                                    </p:set>
                                    <p:animEffect transition="in" filter="wipe(down)">
                                      <p:cBhvr>
                                        <p:cTn id="365" dur="1000"/>
                                        <p:tgtEl>
                                          <p:spTgt spid="99"/>
                                        </p:tgtEl>
                                      </p:cBhvr>
                                    </p:animEffect>
                                  </p:childTnLst>
                                </p:cTn>
                              </p:par>
                            </p:childTnLst>
                          </p:cTn>
                        </p:par>
                        <p:par>
                          <p:cTn id="366" fill="hold">
                            <p:stCondLst>
                              <p:cond delay="5000"/>
                            </p:stCondLst>
                            <p:childTnLst>
                              <p:par>
                                <p:cTn id="367" presetID="22" presetClass="entr" presetSubtype="4" fill="hold" grpId="0" nodeType="afterEffect">
                                  <p:stCondLst>
                                    <p:cond delay="0"/>
                                  </p:stCondLst>
                                  <p:childTnLst>
                                    <p:set>
                                      <p:cBhvr>
                                        <p:cTn id="368" dur="1" fill="hold">
                                          <p:stCondLst>
                                            <p:cond delay="0"/>
                                          </p:stCondLst>
                                        </p:cTn>
                                        <p:tgtEl>
                                          <p:spTgt spid="98"/>
                                        </p:tgtEl>
                                        <p:attrNameLst>
                                          <p:attrName>style.visibility</p:attrName>
                                        </p:attrNameLst>
                                      </p:cBhvr>
                                      <p:to>
                                        <p:strVal val="visible"/>
                                      </p:to>
                                    </p:set>
                                    <p:animEffect transition="in" filter="wipe(down)">
                                      <p:cBhvr>
                                        <p:cTn id="369" dur="1000"/>
                                        <p:tgtEl>
                                          <p:spTgt spid="98"/>
                                        </p:tgtEl>
                                      </p:cBhvr>
                                    </p:animEffect>
                                  </p:childTnLst>
                                </p:cTn>
                              </p:par>
                            </p:childTnLst>
                          </p:cTn>
                        </p:par>
                        <p:par>
                          <p:cTn id="370" fill="hold">
                            <p:stCondLst>
                              <p:cond delay="6000"/>
                            </p:stCondLst>
                            <p:childTnLst>
                              <p:par>
                                <p:cTn id="371" presetID="22" presetClass="entr" presetSubtype="4" fill="hold" grpId="0" nodeType="afterEffect">
                                  <p:stCondLst>
                                    <p:cond delay="0"/>
                                  </p:stCondLst>
                                  <p:childTnLst>
                                    <p:set>
                                      <p:cBhvr>
                                        <p:cTn id="372" dur="1" fill="hold">
                                          <p:stCondLst>
                                            <p:cond delay="0"/>
                                          </p:stCondLst>
                                        </p:cTn>
                                        <p:tgtEl>
                                          <p:spTgt spid="97"/>
                                        </p:tgtEl>
                                        <p:attrNameLst>
                                          <p:attrName>style.visibility</p:attrName>
                                        </p:attrNameLst>
                                      </p:cBhvr>
                                      <p:to>
                                        <p:strVal val="visible"/>
                                      </p:to>
                                    </p:set>
                                    <p:animEffect transition="in" filter="wipe(down)">
                                      <p:cBhvr>
                                        <p:cTn id="373" dur="1000"/>
                                        <p:tgtEl>
                                          <p:spTgt spid="97"/>
                                        </p:tgtEl>
                                      </p:cBhvr>
                                    </p:animEffect>
                                  </p:childTnLst>
                                </p:cTn>
                              </p:par>
                            </p:childTnLst>
                          </p:cTn>
                        </p:par>
                        <p:par>
                          <p:cTn id="374" fill="hold">
                            <p:stCondLst>
                              <p:cond delay="7000"/>
                            </p:stCondLst>
                            <p:childTnLst>
                              <p:par>
                                <p:cTn id="375" presetID="22" presetClass="entr" presetSubtype="4" fill="hold" grpId="0" nodeType="afterEffect">
                                  <p:stCondLst>
                                    <p:cond delay="0"/>
                                  </p:stCondLst>
                                  <p:childTnLst>
                                    <p:set>
                                      <p:cBhvr>
                                        <p:cTn id="376" dur="1" fill="hold">
                                          <p:stCondLst>
                                            <p:cond delay="0"/>
                                          </p:stCondLst>
                                        </p:cTn>
                                        <p:tgtEl>
                                          <p:spTgt spid="96"/>
                                        </p:tgtEl>
                                        <p:attrNameLst>
                                          <p:attrName>style.visibility</p:attrName>
                                        </p:attrNameLst>
                                      </p:cBhvr>
                                      <p:to>
                                        <p:strVal val="visible"/>
                                      </p:to>
                                    </p:set>
                                    <p:animEffect transition="in" filter="wipe(down)">
                                      <p:cBhvr>
                                        <p:cTn id="377" dur="1000"/>
                                        <p:tgtEl>
                                          <p:spTgt spid="96"/>
                                        </p:tgtEl>
                                      </p:cBhvr>
                                    </p:animEffect>
                                  </p:childTnLst>
                                </p:cTn>
                              </p:par>
                            </p:childTnLst>
                          </p:cTn>
                        </p:par>
                        <p:par>
                          <p:cTn id="378" fill="hold">
                            <p:stCondLst>
                              <p:cond delay="8000"/>
                            </p:stCondLst>
                            <p:childTnLst>
                              <p:par>
                                <p:cTn id="379" presetID="22" presetClass="entr" presetSubtype="4" fill="hold" grpId="0" nodeType="afterEffect">
                                  <p:stCondLst>
                                    <p:cond delay="0"/>
                                  </p:stCondLst>
                                  <p:childTnLst>
                                    <p:set>
                                      <p:cBhvr>
                                        <p:cTn id="380" dur="1" fill="hold">
                                          <p:stCondLst>
                                            <p:cond delay="0"/>
                                          </p:stCondLst>
                                        </p:cTn>
                                        <p:tgtEl>
                                          <p:spTgt spid="101"/>
                                        </p:tgtEl>
                                        <p:attrNameLst>
                                          <p:attrName>style.visibility</p:attrName>
                                        </p:attrNameLst>
                                      </p:cBhvr>
                                      <p:to>
                                        <p:strVal val="visible"/>
                                      </p:to>
                                    </p:set>
                                    <p:animEffect transition="in" filter="wipe(down)">
                                      <p:cBhvr>
                                        <p:cTn id="381" dur="1000"/>
                                        <p:tgtEl>
                                          <p:spTgt spid="101"/>
                                        </p:tgtEl>
                                      </p:cBhvr>
                                    </p:animEffect>
                                  </p:childTnLst>
                                </p:cTn>
                              </p:par>
                            </p:childTnLst>
                          </p:cTn>
                        </p:par>
                        <p:par>
                          <p:cTn id="382" fill="hold">
                            <p:stCondLst>
                              <p:cond delay="9000"/>
                            </p:stCondLst>
                            <p:childTnLst>
                              <p:par>
                                <p:cTn id="383" presetID="22" presetClass="entr" presetSubtype="4" fill="hold" grpId="0" nodeType="afterEffect">
                                  <p:stCondLst>
                                    <p:cond delay="0"/>
                                  </p:stCondLst>
                                  <p:childTnLst>
                                    <p:set>
                                      <p:cBhvr>
                                        <p:cTn id="384" dur="1" fill="hold">
                                          <p:stCondLst>
                                            <p:cond delay="0"/>
                                          </p:stCondLst>
                                        </p:cTn>
                                        <p:tgtEl>
                                          <p:spTgt spid="102"/>
                                        </p:tgtEl>
                                        <p:attrNameLst>
                                          <p:attrName>style.visibility</p:attrName>
                                        </p:attrNameLst>
                                      </p:cBhvr>
                                      <p:to>
                                        <p:strVal val="visible"/>
                                      </p:to>
                                    </p:set>
                                    <p:animEffect transition="in" filter="wipe(down)">
                                      <p:cBhvr>
                                        <p:cTn id="385" dur="1000"/>
                                        <p:tgtEl>
                                          <p:spTgt spid="102"/>
                                        </p:tgtEl>
                                      </p:cBhvr>
                                    </p:animEffect>
                                  </p:childTnLst>
                                </p:cTn>
                              </p:par>
                            </p:childTnLst>
                          </p:cTn>
                        </p:par>
                        <p:par>
                          <p:cTn id="386" fill="hold">
                            <p:stCondLst>
                              <p:cond delay="10000"/>
                            </p:stCondLst>
                            <p:childTnLst>
                              <p:par>
                                <p:cTn id="387" presetID="22" presetClass="entr" presetSubtype="1" fill="hold" grpId="0" nodeType="afterEffect">
                                  <p:stCondLst>
                                    <p:cond delay="0"/>
                                  </p:stCondLst>
                                  <p:childTnLst>
                                    <p:set>
                                      <p:cBhvr>
                                        <p:cTn id="388" dur="1" fill="hold">
                                          <p:stCondLst>
                                            <p:cond delay="0"/>
                                          </p:stCondLst>
                                        </p:cTn>
                                        <p:tgtEl>
                                          <p:spTgt spid="103"/>
                                        </p:tgtEl>
                                        <p:attrNameLst>
                                          <p:attrName>style.visibility</p:attrName>
                                        </p:attrNameLst>
                                      </p:cBhvr>
                                      <p:to>
                                        <p:strVal val="visible"/>
                                      </p:to>
                                    </p:set>
                                    <p:animEffect transition="in" filter="wipe(up)">
                                      <p:cBhvr>
                                        <p:cTn id="389" dur="1000"/>
                                        <p:tgtEl>
                                          <p:spTgt spid="103"/>
                                        </p:tgtEl>
                                      </p:cBhvr>
                                    </p:animEffect>
                                  </p:childTnLst>
                                </p:cTn>
                              </p:par>
                            </p:childTnLst>
                          </p:cTn>
                        </p:par>
                        <p:par>
                          <p:cTn id="390" fill="hold">
                            <p:stCondLst>
                              <p:cond delay="11000"/>
                            </p:stCondLst>
                            <p:childTnLst>
                              <p:par>
                                <p:cTn id="391" presetID="22" presetClass="entr" presetSubtype="1" fill="hold" grpId="0" nodeType="afterEffect">
                                  <p:stCondLst>
                                    <p:cond delay="0"/>
                                  </p:stCondLst>
                                  <p:childTnLst>
                                    <p:set>
                                      <p:cBhvr>
                                        <p:cTn id="392" dur="1" fill="hold">
                                          <p:stCondLst>
                                            <p:cond delay="0"/>
                                          </p:stCondLst>
                                        </p:cTn>
                                        <p:tgtEl>
                                          <p:spTgt spid="100"/>
                                        </p:tgtEl>
                                        <p:attrNameLst>
                                          <p:attrName>style.visibility</p:attrName>
                                        </p:attrNameLst>
                                      </p:cBhvr>
                                      <p:to>
                                        <p:strVal val="visible"/>
                                      </p:to>
                                    </p:set>
                                    <p:animEffect transition="in" filter="wipe(up)">
                                      <p:cBhvr>
                                        <p:cTn id="393" dur="1000"/>
                                        <p:tgtEl>
                                          <p:spTgt spid="100"/>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4" fill="hold" grpId="0" nodeType="clickEffect">
                                  <p:stCondLst>
                                    <p:cond delay="0"/>
                                  </p:stCondLst>
                                  <p:childTnLst>
                                    <p:set>
                                      <p:cBhvr>
                                        <p:cTn id="397" dur="1" fill="hold">
                                          <p:stCondLst>
                                            <p:cond delay="0"/>
                                          </p:stCondLst>
                                        </p:cTn>
                                        <p:tgtEl>
                                          <p:spTgt spid="110"/>
                                        </p:tgtEl>
                                        <p:attrNameLst>
                                          <p:attrName>style.visibility</p:attrName>
                                        </p:attrNameLst>
                                      </p:cBhvr>
                                      <p:to>
                                        <p:strVal val="visible"/>
                                      </p:to>
                                    </p:set>
                                    <p:animEffect transition="in" filter="wipe(down)">
                                      <p:cBhvr>
                                        <p:cTn id="398" dur="1000"/>
                                        <p:tgtEl>
                                          <p:spTgt spid="110"/>
                                        </p:tgtEl>
                                      </p:cBhvr>
                                    </p:animEffect>
                                  </p:childTnLst>
                                </p:cTn>
                              </p:par>
                            </p:childTnLst>
                          </p:cTn>
                        </p:par>
                        <p:par>
                          <p:cTn id="399" fill="hold">
                            <p:stCondLst>
                              <p:cond delay="1000"/>
                            </p:stCondLst>
                            <p:childTnLst>
                              <p:par>
                                <p:cTn id="400" presetID="22" presetClass="entr" presetSubtype="1" fill="hold" grpId="0" nodeType="afterEffect">
                                  <p:stCondLst>
                                    <p:cond delay="0"/>
                                  </p:stCondLst>
                                  <p:childTnLst>
                                    <p:set>
                                      <p:cBhvr>
                                        <p:cTn id="401" dur="1" fill="hold">
                                          <p:stCondLst>
                                            <p:cond delay="0"/>
                                          </p:stCondLst>
                                        </p:cTn>
                                        <p:tgtEl>
                                          <p:spTgt spid="109"/>
                                        </p:tgtEl>
                                        <p:attrNameLst>
                                          <p:attrName>style.visibility</p:attrName>
                                        </p:attrNameLst>
                                      </p:cBhvr>
                                      <p:to>
                                        <p:strVal val="visible"/>
                                      </p:to>
                                    </p:set>
                                    <p:animEffect transition="in" filter="wipe(up)">
                                      <p:cBhvr>
                                        <p:cTn id="402" dur="1000"/>
                                        <p:tgtEl>
                                          <p:spTgt spid="109"/>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4" fill="hold" grpId="0" nodeType="clickEffect">
                                  <p:stCondLst>
                                    <p:cond delay="0"/>
                                  </p:stCondLst>
                                  <p:childTnLst>
                                    <p:set>
                                      <p:cBhvr>
                                        <p:cTn id="406" dur="1" fill="hold">
                                          <p:stCondLst>
                                            <p:cond delay="0"/>
                                          </p:stCondLst>
                                        </p:cTn>
                                        <p:tgtEl>
                                          <p:spTgt spid="111"/>
                                        </p:tgtEl>
                                        <p:attrNameLst>
                                          <p:attrName>style.visibility</p:attrName>
                                        </p:attrNameLst>
                                      </p:cBhvr>
                                      <p:to>
                                        <p:strVal val="visible"/>
                                      </p:to>
                                    </p:set>
                                    <p:animEffect transition="in" filter="wipe(down)">
                                      <p:cBhvr>
                                        <p:cTn id="407" dur="1000"/>
                                        <p:tgtEl>
                                          <p:spTgt spid="111"/>
                                        </p:tgtEl>
                                      </p:cBhvr>
                                    </p:animEffect>
                                  </p:childTnLst>
                                </p:cTn>
                              </p:par>
                            </p:childTnLst>
                          </p:cTn>
                        </p:par>
                        <p:par>
                          <p:cTn id="408" fill="hold">
                            <p:stCondLst>
                              <p:cond delay="1000"/>
                            </p:stCondLst>
                            <p:childTnLst>
                              <p:par>
                                <p:cTn id="409" presetID="22" presetClass="entr" presetSubtype="4" fill="hold" grpId="0" nodeType="afterEffect">
                                  <p:stCondLst>
                                    <p:cond delay="0"/>
                                  </p:stCondLst>
                                  <p:childTnLst>
                                    <p:set>
                                      <p:cBhvr>
                                        <p:cTn id="410" dur="1" fill="hold">
                                          <p:stCondLst>
                                            <p:cond delay="0"/>
                                          </p:stCondLst>
                                        </p:cTn>
                                        <p:tgtEl>
                                          <p:spTgt spid="112"/>
                                        </p:tgtEl>
                                        <p:attrNameLst>
                                          <p:attrName>style.visibility</p:attrName>
                                        </p:attrNameLst>
                                      </p:cBhvr>
                                      <p:to>
                                        <p:strVal val="visible"/>
                                      </p:to>
                                    </p:set>
                                    <p:animEffect transition="in" filter="wipe(down)">
                                      <p:cBhvr>
                                        <p:cTn id="411" dur="1000"/>
                                        <p:tgtEl>
                                          <p:spTgt spid="112"/>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85"/>
                                        </p:tgtEl>
                                        <p:attrNameLst>
                                          <p:attrName>style.visibility</p:attrName>
                                        </p:attrNameLst>
                                      </p:cBhvr>
                                      <p:to>
                                        <p:strVal val="visible"/>
                                      </p:to>
                                    </p:set>
                                    <p:animEffect transition="in" filter="wipe(left)">
                                      <p:cBhvr>
                                        <p:cTn id="416" dur="1000"/>
                                        <p:tgtEl>
                                          <p:spTgt spid="85"/>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8" fill="hold" grpId="0" nodeType="clickEffect">
                                  <p:stCondLst>
                                    <p:cond delay="0"/>
                                  </p:stCondLst>
                                  <p:childTnLst>
                                    <p:set>
                                      <p:cBhvr>
                                        <p:cTn id="420" dur="1" fill="hold">
                                          <p:stCondLst>
                                            <p:cond delay="0"/>
                                          </p:stCondLst>
                                        </p:cTn>
                                        <p:tgtEl>
                                          <p:spTgt spid="86"/>
                                        </p:tgtEl>
                                        <p:attrNameLst>
                                          <p:attrName>style.visibility</p:attrName>
                                        </p:attrNameLst>
                                      </p:cBhvr>
                                      <p:to>
                                        <p:strVal val="visible"/>
                                      </p:to>
                                    </p:set>
                                    <p:animEffect transition="in" filter="wipe(left)">
                                      <p:cBhvr>
                                        <p:cTn id="421" dur="1000"/>
                                        <p:tgtEl>
                                          <p:spTgt spid="86"/>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8" fill="hold" grpId="0" nodeType="clickEffect">
                                  <p:stCondLst>
                                    <p:cond delay="0"/>
                                  </p:stCondLst>
                                  <p:childTnLst>
                                    <p:set>
                                      <p:cBhvr>
                                        <p:cTn id="425" dur="1" fill="hold">
                                          <p:stCondLst>
                                            <p:cond delay="0"/>
                                          </p:stCondLst>
                                        </p:cTn>
                                        <p:tgtEl>
                                          <p:spTgt spid="87"/>
                                        </p:tgtEl>
                                        <p:attrNameLst>
                                          <p:attrName>style.visibility</p:attrName>
                                        </p:attrNameLst>
                                      </p:cBhvr>
                                      <p:to>
                                        <p:strVal val="visible"/>
                                      </p:to>
                                    </p:set>
                                    <p:animEffect transition="in" filter="wipe(left)">
                                      <p:cBhvr>
                                        <p:cTn id="426" dur="1000"/>
                                        <p:tgtEl>
                                          <p:spTgt spid="87"/>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8" fill="hold" grpId="0" nodeType="clickEffect">
                                  <p:stCondLst>
                                    <p:cond delay="0"/>
                                  </p:stCondLst>
                                  <p:childTnLst>
                                    <p:set>
                                      <p:cBhvr>
                                        <p:cTn id="430" dur="1" fill="hold">
                                          <p:stCondLst>
                                            <p:cond delay="0"/>
                                          </p:stCondLst>
                                        </p:cTn>
                                        <p:tgtEl>
                                          <p:spTgt spid="88"/>
                                        </p:tgtEl>
                                        <p:attrNameLst>
                                          <p:attrName>style.visibility</p:attrName>
                                        </p:attrNameLst>
                                      </p:cBhvr>
                                      <p:to>
                                        <p:strVal val="visible"/>
                                      </p:to>
                                    </p:set>
                                    <p:animEffect transition="in" filter="wipe(left)">
                                      <p:cBhvr>
                                        <p:cTn id="431" dur="1000"/>
                                        <p:tgtEl>
                                          <p:spTgt spid="88"/>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89"/>
                                        </p:tgtEl>
                                        <p:attrNameLst>
                                          <p:attrName>style.visibility</p:attrName>
                                        </p:attrNameLst>
                                      </p:cBhvr>
                                      <p:to>
                                        <p:strVal val="visible"/>
                                      </p:to>
                                    </p:set>
                                    <p:animEffect transition="in" filter="wipe(left)">
                                      <p:cBhvr>
                                        <p:cTn id="436" dur="1000"/>
                                        <p:tgtEl>
                                          <p:spTgt spid="89"/>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90"/>
                                        </p:tgtEl>
                                        <p:attrNameLst>
                                          <p:attrName>style.visibility</p:attrName>
                                        </p:attrNameLst>
                                      </p:cBhvr>
                                      <p:to>
                                        <p:strVal val="visible"/>
                                      </p:to>
                                    </p:set>
                                    <p:animEffect transition="in" filter="wipe(left)">
                                      <p:cBhvr>
                                        <p:cTn id="441" dur="1000"/>
                                        <p:tgtEl>
                                          <p:spTgt spid="90"/>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4" fill="hold" grpId="0" nodeType="clickEffect">
                                  <p:stCondLst>
                                    <p:cond delay="0"/>
                                  </p:stCondLst>
                                  <p:childTnLst>
                                    <p:set>
                                      <p:cBhvr>
                                        <p:cTn id="445" dur="1" fill="hold">
                                          <p:stCondLst>
                                            <p:cond delay="0"/>
                                          </p:stCondLst>
                                        </p:cTn>
                                        <p:tgtEl>
                                          <p:spTgt spid="113"/>
                                        </p:tgtEl>
                                        <p:attrNameLst>
                                          <p:attrName>style.visibility</p:attrName>
                                        </p:attrNameLst>
                                      </p:cBhvr>
                                      <p:to>
                                        <p:strVal val="visible"/>
                                      </p:to>
                                    </p:set>
                                    <p:animEffect transition="in" filter="wipe(down)">
                                      <p:cBhvr>
                                        <p:cTn id="446" dur="1000"/>
                                        <p:tgtEl>
                                          <p:spTgt spid="113"/>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4" fill="hold" grpId="0" nodeType="clickEffect">
                                  <p:stCondLst>
                                    <p:cond delay="0"/>
                                  </p:stCondLst>
                                  <p:childTnLst>
                                    <p:set>
                                      <p:cBhvr>
                                        <p:cTn id="450" dur="1" fill="hold">
                                          <p:stCondLst>
                                            <p:cond delay="0"/>
                                          </p:stCondLst>
                                        </p:cTn>
                                        <p:tgtEl>
                                          <p:spTgt spid="108"/>
                                        </p:tgtEl>
                                        <p:attrNameLst>
                                          <p:attrName>style.visibility</p:attrName>
                                        </p:attrNameLst>
                                      </p:cBhvr>
                                      <p:to>
                                        <p:strVal val="visible"/>
                                      </p:to>
                                    </p:set>
                                    <p:animEffect transition="in" filter="wipe(down)">
                                      <p:cBhvr>
                                        <p:cTn id="451" dur="1000"/>
                                        <p:tgtEl>
                                          <p:spTgt spid="108"/>
                                        </p:tgtEl>
                                      </p:cBhvr>
                                    </p:animEffect>
                                  </p:childTnLst>
                                </p:cTn>
                              </p:par>
                            </p:childTnLst>
                          </p:cTn>
                        </p:par>
                      </p:childTnLst>
                    </p:cTn>
                  </p:par>
                  <p:par>
                    <p:cTn id="452" fill="hold">
                      <p:stCondLst>
                        <p:cond delay="indefinite"/>
                      </p:stCondLst>
                      <p:childTnLst>
                        <p:par>
                          <p:cTn id="453" fill="hold">
                            <p:stCondLst>
                              <p:cond delay="0"/>
                            </p:stCondLst>
                            <p:childTnLst>
                              <p:par>
                                <p:cTn id="454" presetID="22" presetClass="entr" presetSubtype="4" fill="hold" grpId="0" nodeType="clickEffect">
                                  <p:stCondLst>
                                    <p:cond delay="0"/>
                                  </p:stCondLst>
                                  <p:childTnLst>
                                    <p:set>
                                      <p:cBhvr>
                                        <p:cTn id="455" dur="1" fill="hold">
                                          <p:stCondLst>
                                            <p:cond delay="0"/>
                                          </p:stCondLst>
                                        </p:cTn>
                                        <p:tgtEl>
                                          <p:spTgt spid="107"/>
                                        </p:tgtEl>
                                        <p:attrNameLst>
                                          <p:attrName>style.visibility</p:attrName>
                                        </p:attrNameLst>
                                      </p:cBhvr>
                                      <p:to>
                                        <p:strVal val="visible"/>
                                      </p:to>
                                    </p:set>
                                    <p:animEffect transition="in" filter="wipe(down)">
                                      <p:cBhvr>
                                        <p:cTn id="456" dur="1000"/>
                                        <p:tgtEl>
                                          <p:spTgt spid="107"/>
                                        </p:tgtEl>
                                      </p:cBhvr>
                                    </p:animEffect>
                                  </p:childTnLst>
                                </p:cTn>
                              </p:par>
                            </p:childTnLst>
                          </p:cTn>
                        </p:par>
                      </p:childTnLst>
                    </p:cTn>
                  </p:par>
                  <p:par>
                    <p:cTn id="457" fill="hold">
                      <p:stCondLst>
                        <p:cond delay="indefinite"/>
                      </p:stCondLst>
                      <p:childTnLst>
                        <p:par>
                          <p:cTn id="458" fill="hold">
                            <p:stCondLst>
                              <p:cond delay="0"/>
                            </p:stCondLst>
                            <p:childTnLst>
                              <p:par>
                                <p:cTn id="459" presetID="22" presetClass="entr" presetSubtype="4" fill="hold" grpId="0" nodeType="clickEffect">
                                  <p:stCondLst>
                                    <p:cond delay="0"/>
                                  </p:stCondLst>
                                  <p:childTnLst>
                                    <p:set>
                                      <p:cBhvr>
                                        <p:cTn id="460" dur="1" fill="hold">
                                          <p:stCondLst>
                                            <p:cond delay="0"/>
                                          </p:stCondLst>
                                        </p:cTn>
                                        <p:tgtEl>
                                          <p:spTgt spid="106"/>
                                        </p:tgtEl>
                                        <p:attrNameLst>
                                          <p:attrName>style.visibility</p:attrName>
                                        </p:attrNameLst>
                                      </p:cBhvr>
                                      <p:to>
                                        <p:strVal val="visible"/>
                                      </p:to>
                                    </p:set>
                                    <p:animEffect transition="in" filter="wipe(down)">
                                      <p:cBhvr>
                                        <p:cTn id="461" dur="1000"/>
                                        <p:tgtEl>
                                          <p:spTgt spid="106"/>
                                        </p:tgtEl>
                                      </p:cBhvr>
                                    </p:animEffect>
                                  </p:childTnLst>
                                </p:cTn>
                              </p:par>
                            </p:childTnLst>
                          </p:cTn>
                        </p:par>
                      </p:childTnLst>
                    </p:cTn>
                  </p:par>
                  <p:par>
                    <p:cTn id="462" fill="hold">
                      <p:stCondLst>
                        <p:cond delay="indefinite"/>
                      </p:stCondLst>
                      <p:childTnLst>
                        <p:par>
                          <p:cTn id="463" fill="hold">
                            <p:stCondLst>
                              <p:cond delay="0"/>
                            </p:stCondLst>
                            <p:childTnLst>
                              <p:par>
                                <p:cTn id="464" presetID="22" presetClass="entr" presetSubtype="4" fill="hold" grpId="0" nodeType="clickEffect">
                                  <p:stCondLst>
                                    <p:cond delay="0"/>
                                  </p:stCondLst>
                                  <p:childTnLst>
                                    <p:set>
                                      <p:cBhvr>
                                        <p:cTn id="465" dur="1" fill="hold">
                                          <p:stCondLst>
                                            <p:cond delay="0"/>
                                          </p:stCondLst>
                                        </p:cTn>
                                        <p:tgtEl>
                                          <p:spTgt spid="105"/>
                                        </p:tgtEl>
                                        <p:attrNameLst>
                                          <p:attrName>style.visibility</p:attrName>
                                        </p:attrNameLst>
                                      </p:cBhvr>
                                      <p:to>
                                        <p:strVal val="visible"/>
                                      </p:to>
                                    </p:set>
                                    <p:animEffect transition="in" filter="wipe(down)">
                                      <p:cBhvr>
                                        <p:cTn id="466" dur="1000"/>
                                        <p:tgtEl>
                                          <p:spTgt spid="105"/>
                                        </p:tgtEl>
                                      </p:cBhvr>
                                    </p:animEffect>
                                  </p:childTnLst>
                                </p:cTn>
                              </p:par>
                            </p:childTnLst>
                          </p:cTn>
                        </p:par>
                      </p:childTnLst>
                    </p:cTn>
                  </p:par>
                  <p:par>
                    <p:cTn id="467" fill="hold">
                      <p:stCondLst>
                        <p:cond delay="indefinite"/>
                      </p:stCondLst>
                      <p:childTnLst>
                        <p:par>
                          <p:cTn id="468" fill="hold">
                            <p:stCondLst>
                              <p:cond delay="0"/>
                            </p:stCondLst>
                            <p:childTnLst>
                              <p:par>
                                <p:cTn id="469" presetID="22" presetClass="entr" presetSubtype="4" fill="hold" grpId="0" nodeType="clickEffect">
                                  <p:stCondLst>
                                    <p:cond delay="0"/>
                                  </p:stCondLst>
                                  <p:childTnLst>
                                    <p:set>
                                      <p:cBhvr>
                                        <p:cTn id="470" dur="1" fill="hold">
                                          <p:stCondLst>
                                            <p:cond delay="0"/>
                                          </p:stCondLst>
                                        </p:cTn>
                                        <p:tgtEl>
                                          <p:spTgt spid="104"/>
                                        </p:tgtEl>
                                        <p:attrNameLst>
                                          <p:attrName>style.visibility</p:attrName>
                                        </p:attrNameLst>
                                      </p:cBhvr>
                                      <p:to>
                                        <p:strVal val="visible"/>
                                      </p:to>
                                    </p:set>
                                    <p:animEffect transition="in" filter="wipe(down)">
                                      <p:cBhvr>
                                        <p:cTn id="471" dur="1000"/>
                                        <p:tgtEl>
                                          <p:spTgt spid="104"/>
                                        </p:tgtEl>
                                      </p:cBhvr>
                                    </p:animEffect>
                                  </p:childTnLst>
                                </p:cTn>
                              </p:par>
                            </p:childTnLst>
                          </p:cTn>
                        </p:par>
                      </p:childTnLst>
                    </p:cTn>
                  </p:par>
                  <p:par>
                    <p:cTn id="472" fill="hold">
                      <p:stCondLst>
                        <p:cond delay="indefinite"/>
                      </p:stCondLst>
                      <p:childTnLst>
                        <p:par>
                          <p:cTn id="473" fill="hold">
                            <p:stCondLst>
                              <p:cond delay="0"/>
                            </p:stCondLst>
                            <p:childTnLst>
                              <p:par>
                                <p:cTn id="474" presetID="22" presetClass="entr" presetSubtype="4" fill="hold" grpId="0" nodeType="clickEffect">
                                  <p:stCondLst>
                                    <p:cond delay="0"/>
                                  </p:stCondLst>
                                  <p:childTnLst>
                                    <p:set>
                                      <p:cBhvr>
                                        <p:cTn id="475" dur="1" fill="hold">
                                          <p:stCondLst>
                                            <p:cond delay="0"/>
                                          </p:stCondLst>
                                        </p:cTn>
                                        <p:tgtEl>
                                          <p:spTgt spid="117"/>
                                        </p:tgtEl>
                                        <p:attrNameLst>
                                          <p:attrName>style.visibility</p:attrName>
                                        </p:attrNameLst>
                                      </p:cBhvr>
                                      <p:to>
                                        <p:strVal val="visible"/>
                                      </p:to>
                                    </p:set>
                                    <p:animEffect transition="in" filter="wipe(down)">
                                      <p:cBhvr>
                                        <p:cTn id="476" dur="1000"/>
                                        <p:tgtEl>
                                          <p:spTgt spid="117"/>
                                        </p:tgtEl>
                                      </p:cBhvr>
                                    </p:animEffect>
                                  </p:childTnLst>
                                </p:cTn>
                              </p:par>
                            </p:childTnLst>
                          </p:cTn>
                        </p:par>
                      </p:childTnLst>
                    </p:cTn>
                  </p:par>
                  <p:par>
                    <p:cTn id="477" fill="hold">
                      <p:stCondLst>
                        <p:cond delay="indefinite"/>
                      </p:stCondLst>
                      <p:childTnLst>
                        <p:par>
                          <p:cTn id="478" fill="hold">
                            <p:stCondLst>
                              <p:cond delay="0"/>
                            </p:stCondLst>
                            <p:childTnLst>
                              <p:par>
                                <p:cTn id="479" presetID="22" presetClass="entr" presetSubtype="4" fill="hold" grpId="0" nodeType="clickEffect">
                                  <p:stCondLst>
                                    <p:cond delay="0"/>
                                  </p:stCondLst>
                                  <p:childTnLst>
                                    <p:set>
                                      <p:cBhvr>
                                        <p:cTn id="480" dur="1" fill="hold">
                                          <p:stCondLst>
                                            <p:cond delay="0"/>
                                          </p:stCondLst>
                                        </p:cTn>
                                        <p:tgtEl>
                                          <p:spTgt spid="118"/>
                                        </p:tgtEl>
                                        <p:attrNameLst>
                                          <p:attrName>style.visibility</p:attrName>
                                        </p:attrNameLst>
                                      </p:cBhvr>
                                      <p:to>
                                        <p:strVal val="visible"/>
                                      </p:to>
                                    </p:set>
                                    <p:animEffect transition="in" filter="wipe(down)">
                                      <p:cBhvr>
                                        <p:cTn id="481" dur="500"/>
                                        <p:tgtEl>
                                          <p:spTgt spid="118"/>
                                        </p:tgtEl>
                                      </p:cBhvr>
                                    </p:animEffect>
                                  </p:childTnLst>
                                </p:cTn>
                              </p:par>
                            </p:childTnLst>
                          </p:cTn>
                        </p:par>
                      </p:childTnLst>
                    </p:cTn>
                  </p:par>
                  <p:par>
                    <p:cTn id="482" fill="hold">
                      <p:stCondLst>
                        <p:cond delay="indefinite"/>
                      </p:stCondLst>
                      <p:childTnLst>
                        <p:par>
                          <p:cTn id="483" fill="hold">
                            <p:stCondLst>
                              <p:cond delay="0"/>
                            </p:stCondLst>
                            <p:childTnLst>
                              <p:par>
                                <p:cTn id="484" presetID="22" presetClass="entr" presetSubtype="4" fill="hold" grpId="0" nodeType="clickEffect">
                                  <p:stCondLst>
                                    <p:cond delay="0"/>
                                  </p:stCondLst>
                                  <p:childTnLst>
                                    <p:set>
                                      <p:cBhvr>
                                        <p:cTn id="485" dur="1" fill="hold">
                                          <p:stCondLst>
                                            <p:cond delay="0"/>
                                          </p:stCondLst>
                                        </p:cTn>
                                        <p:tgtEl>
                                          <p:spTgt spid="115"/>
                                        </p:tgtEl>
                                        <p:attrNameLst>
                                          <p:attrName>style.visibility</p:attrName>
                                        </p:attrNameLst>
                                      </p:cBhvr>
                                      <p:to>
                                        <p:strVal val="visible"/>
                                      </p:to>
                                    </p:set>
                                    <p:animEffect transition="in" filter="wipe(down)">
                                      <p:cBhvr>
                                        <p:cTn id="486" dur="1000"/>
                                        <p:tgtEl>
                                          <p:spTgt spid="115"/>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4" fill="hold" grpId="0" nodeType="clickEffect">
                                  <p:stCondLst>
                                    <p:cond delay="0"/>
                                  </p:stCondLst>
                                  <p:childTnLst>
                                    <p:set>
                                      <p:cBhvr>
                                        <p:cTn id="490" dur="1" fill="hold">
                                          <p:stCondLst>
                                            <p:cond delay="0"/>
                                          </p:stCondLst>
                                        </p:cTn>
                                        <p:tgtEl>
                                          <p:spTgt spid="116"/>
                                        </p:tgtEl>
                                        <p:attrNameLst>
                                          <p:attrName>style.visibility</p:attrName>
                                        </p:attrNameLst>
                                      </p:cBhvr>
                                      <p:to>
                                        <p:strVal val="visible"/>
                                      </p:to>
                                    </p:set>
                                    <p:animEffect transition="in" filter="wipe(down)">
                                      <p:cBhvr>
                                        <p:cTn id="491" dur="1000"/>
                                        <p:tgtEl>
                                          <p:spTgt spid="116"/>
                                        </p:tgtEl>
                                      </p:cBhvr>
                                    </p:animEffect>
                                  </p:childTnLst>
                                </p:cTn>
                              </p:par>
                            </p:childTnLst>
                          </p:cTn>
                        </p:par>
                      </p:childTnLst>
                    </p:cTn>
                  </p:par>
                  <p:par>
                    <p:cTn id="492" fill="hold">
                      <p:stCondLst>
                        <p:cond delay="indefinite"/>
                      </p:stCondLst>
                      <p:childTnLst>
                        <p:par>
                          <p:cTn id="493" fill="hold">
                            <p:stCondLst>
                              <p:cond delay="0"/>
                            </p:stCondLst>
                            <p:childTnLst>
                              <p:par>
                                <p:cTn id="494" presetID="22" presetClass="entr" presetSubtype="4" fill="hold" grpId="0" nodeType="clickEffect">
                                  <p:stCondLst>
                                    <p:cond delay="0"/>
                                  </p:stCondLst>
                                  <p:childTnLst>
                                    <p:set>
                                      <p:cBhvr>
                                        <p:cTn id="495" dur="1" fill="hold">
                                          <p:stCondLst>
                                            <p:cond delay="0"/>
                                          </p:stCondLst>
                                        </p:cTn>
                                        <p:tgtEl>
                                          <p:spTgt spid="114"/>
                                        </p:tgtEl>
                                        <p:attrNameLst>
                                          <p:attrName>style.visibility</p:attrName>
                                        </p:attrNameLst>
                                      </p:cBhvr>
                                      <p:to>
                                        <p:strVal val="visible"/>
                                      </p:to>
                                    </p:set>
                                    <p:animEffect transition="in" filter="wipe(down)">
                                      <p:cBhvr>
                                        <p:cTn id="496" dur="1000"/>
                                        <p:tgtEl>
                                          <p:spTgt spid="114"/>
                                        </p:tgtEl>
                                      </p:cBhvr>
                                    </p:animEffect>
                                  </p:childTnLst>
                                </p:cTn>
                              </p:par>
                            </p:childTnLst>
                          </p:cTn>
                        </p:par>
                      </p:childTnLst>
                    </p:cTn>
                  </p:par>
                  <p:par>
                    <p:cTn id="497" fill="hold">
                      <p:stCondLst>
                        <p:cond delay="indefinite"/>
                      </p:stCondLst>
                      <p:childTnLst>
                        <p:par>
                          <p:cTn id="498" fill="hold">
                            <p:stCondLst>
                              <p:cond delay="0"/>
                            </p:stCondLst>
                            <p:childTnLst>
                              <p:par>
                                <p:cTn id="499" presetID="22" presetClass="entr" presetSubtype="4" fill="hold" grpId="0" nodeType="clickEffect">
                                  <p:stCondLst>
                                    <p:cond delay="0"/>
                                  </p:stCondLst>
                                  <p:childTnLst>
                                    <p:set>
                                      <p:cBhvr>
                                        <p:cTn id="500" dur="1" fill="hold">
                                          <p:stCondLst>
                                            <p:cond delay="0"/>
                                          </p:stCondLst>
                                        </p:cTn>
                                        <p:tgtEl>
                                          <p:spTgt spid="119"/>
                                        </p:tgtEl>
                                        <p:attrNameLst>
                                          <p:attrName>style.visibility</p:attrName>
                                        </p:attrNameLst>
                                      </p:cBhvr>
                                      <p:to>
                                        <p:strVal val="visible"/>
                                      </p:to>
                                    </p:set>
                                    <p:animEffect transition="in" filter="wipe(down)">
                                      <p:cBhvr>
                                        <p:cTn id="501" dur="1000"/>
                                        <p:tgtEl>
                                          <p:spTgt spid="119"/>
                                        </p:tgtEl>
                                      </p:cBhvr>
                                    </p:animEffect>
                                  </p:childTnLst>
                                </p:cTn>
                              </p:par>
                            </p:childTnLst>
                          </p:cTn>
                        </p:par>
                      </p:childTnLst>
                    </p:cTn>
                  </p:par>
                  <p:par>
                    <p:cTn id="502" fill="hold">
                      <p:stCondLst>
                        <p:cond delay="indefinite"/>
                      </p:stCondLst>
                      <p:childTnLst>
                        <p:par>
                          <p:cTn id="503" fill="hold">
                            <p:stCondLst>
                              <p:cond delay="0"/>
                            </p:stCondLst>
                            <p:childTnLst>
                              <p:par>
                                <p:cTn id="504" presetID="21" presetClass="entr" presetSubtype="1" fill="hold" grpId="0" nodeType="clickEffect">
                                  <p:stCondLst>
                                    <p:cond delay="0"/>
                                  </p:stCondLst>
                                  <p:childTnLst>
                                    <p:set>
                                      <p:cBhvr>
                                        <p:cTn id="505" dur="1" fill="hold">
                                          <p:stCondLst>
                                            <p:cond delay="0"/>
                                          </p:stCondLst>
                                        </p:cTn>
                                        <p:tgtEl>
                                          <p:spTgt spid="120"/>
                                        </p:tgtEl>
                                        <p:attrNameLst>
                                          <p:attrName>style.visibility</p:attrName>
                                        </p:attrNameLst>
                                      </p:cBhvr>
                                      <p:to>
                                        <p:strVal val="visible"/>
                                      </p:to>
                                    </p:set>
                                    <p:animEffect transition="in" filter="wheel(1)">
                                      <p:cBhvr>
                                        <p:cTn id="506" dur="2000"/>
                                        <p:tgtEl>
                                          <p:spTgt spid="120"/>
                                        </p:tgtEl>
                                      </p:cBhvr>
                                    </p:animEffect>
                                  </p:childTnLst>
                                </p:cTn>
                              </p:par>
                            </p:childTnLst>
                          </p:cTn>
                        </p:par>
                      </p:childTnLst>
                    </p:cTn>
                  </p:par>
                  <p:par>
                    <p:cTn id="507" fill="hold">
                      <p:stCondLst>
                        <p:cond delay="indefinite"/>
                      </p:stCondLst>
                      <p:childTnLst>
                        <p:par>
                          <p:cTn id="508" fill="hold">
                            <p:stCondLst>
                              <p:cond delay="0"/>
                            </p:stCondLst>
                            <p:childTnLst>
                              <p:par>
                                <p:cTn id="509" presetID="42" presetClass="entr" presetSubtype="0" fill="hold" grpId="0" nodeType="clickEffect">
                                  <p:stCondLst>
                                    <p:cond delay="0"/>
                                  </p:stCondLst>
                                  <p:childTnLst>
                                    <p:set>
                                      <p:cBhvr>
                                        <p:cTn id="510" dur="1" fill="hold">
                                          <p:stCondLst>
                                            <p:cond delay="0"/>
                                          </p:stCondLst>
                                        </p:cTn>
                                        <p:tgtEl>
                                          <p:spTgt spid="121"/>
                                        </p:tgtEl>
                                        <p:attrNameLst>
                                          <p:attrName>style.visibility</p:attrName>
                                        </p:attrNameLst>
                                      </p:cBhvr>
                                      <p:to>
                                        <p:strVal val="visible"/>
                                      </p:to>
                                    </p:set>
                                    <p:animEffect transition="in" filter="fade">
                                      <p:cBhvr>
                                        <p:cTn id="511" dur="1000"/>
                                        <p:tgtEl>
                                          <p:spTgt spid="121"/>
                                        </p:tgtEl>
                                      </p:cBhvr>
                                    </p:animEffect>
                                    <p:anim calcmode="lin" valueType="num">
                                      <p:cBhvr>
                                        <p:cTn id="512" dur="1000" fill="hold"/>
                                        <p:tgtEl>
                                          <p:spTgt spid="121"/>
                                        </p:tgtEl>
                                        <p:attrNameLst>
                                          <p:attrName>ppt_x</p:attrName>
                                        </p:attrNameLst>
                                      </p:cBhvr>
                                      <p:tavLst>
                                        <p:tav tm="0">
                                          <p:val>
                                            <p:strVal val="#ppt_x"/>
                                          </p:val>
                                        </p:tav>
                                        <p:tav tm="100000">
                                          <p:val>
                                            <p:strVal val="#ppt_x"/>
                                          </p:val>
                                        </p:tav>
                                      </p:tavLst>
                                    </p:anim>
                                    <p:anim calcmode="lin" valueType="num">
                                      <p:cBhvr>
                                        <p:cTn id="513" dur="1000" fill="hold"/>
                                        <p:tgtEl>
                                          <p:spTgt spid="121"/>
                                        </p:tgtEl>
                                        <p:attrNameLst>
                                          <p:attrName>ppt_y</p:attrName>
                                        </p:attrNameLst>
                                      </p:cBhvr>
                                      <p:tavLst>
                                        <p:tav tm="0">
                                          <p:val>
                                            <p:strVal val="#ppt_y+.1"/>
                                          </p:val>
                                        </p:tav>
                                        <p:tav tm="100000">
                                          <p:val>
                                            <p:strVal val="#ppt_y"/>
                                          </p:val>
                                        </p:tav>
                                      </p:tavLst>
                                    </p:anim>
                                  </p:childTnLst>
                                </p:cTn>
                              </p:par>
                              <p:par>
                                <p:cTn id="514" presetID="42" presetClass="entr" presetSubtype="0" fill="hold" grpId="0" nodeType="withEffect">
                                  <p:stCondLst>
                                    <p:cond delay="0"/>
                                  </p:stCondLst>
                                  <p:childTnLst>
                                    <p:set>
                                      <p:cBhvr>
                                        <p:cTn id="515" dur="1" fill="hold">
                                          <p:stCondLst>
                                            <p:cond delay="0"/>
                                          </p:stCondLst>
                                        </p:cTn>
                                        <p:tgtEl>
                                          <p:spTgt spid="122"/>
                                        </p:tgtEl>
                                        <p:attrNameLst>
                                          <p:attrName>style.visibility</p:attrName>
                                        </p:attrNameLst>
                                      </p:cBhvr>
                                      <p:to>
                                        <p:strVal val="visible"/>
                                      </p:to>
                                    </p:set>
                                    <p:animEffect transition="in" filter="fade">
                                      <p:cBhvr>
                                        <p:cTn id="516" dur="1000"/>
                                        <p:tgtEl>
                                          <p:spTgt spid="122"/>
                                        </p:tgtEl>
                                      </p:cBhvr>
                                    </p:animEffect>
                                    <p:anim calcmode="lin" valueType="num">
                                      <p:cBhvr>
                                        <p:cTn id="517" dur="1000" fill="hold"/>
                                        <p:tgtEl>
                                          <p:spTgt spid="122"/>
                                        </p:tgtEl>
                                        <p:attrNameLst>
                                          <p:attrName>ppt_x</p:attrName>
                                        </p:attrNameLst>
                                      </p:cBhvr>
                                      <p:tavLst>
                                        <p:tav tm="0">
                                          <p:val>
                                            <p:strVal val="#ppt_x"/>
                                          </p:val>
                                        </p:tav>
                                        <p:tav tm="100000">
                                          <p:val>
                                            <p:strVal val="#ppt_x"/>
                                          </p:val>
                                        </p:tav>
                                      </p:tavLst>
                                    </p:anim>
                                    <p:anim calcmode="lin" valueType="num">
                                      <p:cBhvr>
                                        <p:cTn id="518" dur="1000" fill="hold"/>
                                        <p:tgtEl>
                                          <p:spTgt spid="122"/>
                                        </p:tgtEl>
                                        <p:attrNameLst>
                                          <p:attrName>ppt_y</p:attrName>
                                        </p:attrNameLst>
                                      </p:cBhvr>
                                      <p:tavLst>
                                        <p:tav tm="0">
                                          <p:val>
                                            <p:strVal val="#ppt_y+.1"/>
                                          </p:val>
                                        </p:tav>
                                        <p:tav tm="100000">
                                          <p:val>
                                            <p:strVal val="#ppt_y"/>
                                          </p:val>
                                        </p:tav>
                                      </p:tavLst>
                                    </p:anim>
                                  </p:childTnLst>
                                </p:cTn>
                              </p:par>
                              <p:par>
                                <p:cTn id="519" presetID="42" presetClass="entr" presetSubtype="0" fill="hold" grpId="0" nodeType="withEffect">
                                  <p:stCondLst>
                                    <p:cond delay="0"/>
                                  </p:stCondLst>
                                  <p:childTnLst>
                                    <p:set>
                                      <p:cBhvr>
                                        <p:cTn id="520" dur="1" fill="hold">
                                          <p:stCondLst>
                                            <p:cond delay="0"/>
                                          </p:stCondLst>
                                        </p:cTn>
                                        <p:tgtEl>
                                          <p:spTgt spid="123"/>
                                        </p:tgtEl>
                                        <p:attrNameLst>
                                          <p:attrName>style.visibility</p:attrName>
                                        </p:attrNameLst>
                                      </p:cBhvr>
                                      <p:to>
                                        <p:strVal val="visible"/>
                                      </p:to>
                                    </p:set>
                                    <p:animEffect transition="in" filter="fade">
                                      <p:cBhvr>
                                        <p:cTn id="521" dur="1000"/>
                                        <p:tgtEl>
                                          <p:spTgt spid="123"/>
                                        </p:tgtEl>
                                      </p:cBhvr>
                                    </p:animEffect>
                                    <p:anim calcmode="lin" valueType="num">
                                      <p:cBhvr>
                                        <p:cTn id="522" dur="1000" fill="hold"/>
                                        <p:tgtEl>
                                          <p:spTgt spid="123"/>
                                        </p:tgtEl>
                                        <p:attrNameLst>
                                          <p:attrName>ppt_x</p:attrName>
                                        </p:attrNameLst>
                                      </p:cBhvr>
                                      <p:tavLst>
                                        <p:tav tm="0">
                                          <p:val>
                                            <p:strVal val="#ppt_x"/>
                                          </p:val>
                                        </p:tav>
                                        <p:tav tm="100000">
                                          <p:val>
                                            <p:strVal val="#ppt_x"/>
                                          </p:val>
                                        </p:tav>
                                      </p:tavLst>
                                    </p:anim>
                                    <p:anim calcmode="lin" valueType="num">
                                      <p:cBhvr>
                                        <p:cTn id="523"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normAutofit/>
          </a:bodyPr>
          <a:lstStyle/>
          <a:p>
            <a:r>
              <a:rPr lang="en-US" dirty="0"/>
              <a:t>5) Develop the lateral surface of a cylindrical piece shown in Figure below:</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a:t>3D Visualization: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40" y="1508055"/>
            <a:ext cx="4251877" cy="4091660"/>
          </a:xfrm>
          <a:prstGeom prst="rect">
            <a:avLst/>
          </a:prstGeom>
        </p:spPr>
      </p:pic>
      <p:sp>
        <p:nvSpPr>
          <p:cNvPr id="25" name="Freeform 6"/>
          <p:cNvSpPr>
            <a:spLocks/>
          </p:cNvSpPr>
          <p:nvPr/>
        </p:nvSpPr>
        <p:spPr bwMode="auto">
          <a:xfrm>
            <a:off x="3136900" y="4827588"/>
            <a:ext cx="58738" cy="204787"/>
          </a:xfrm>
          <a:custGeom>
            <a:avLst/>
            <a:gdLst>
              <a:gd name="T0" fmla="*/ 223 w 223"/>
              <a:gd name="T1" fmla="*/ 770 h 770"/>
              <a:gd name="T2" fmla="*/ 206 w 223"/>
              <a:gd name="T3" fmla="*/ 671 h 770"/>
              <a:gd name="T4" fmla="*/ 184 w 223"/>
              <a:gd name="T5" fmla="*/ 572 h 770"/>
              <a:gd name="T6" fmla="*/ 161 w 223"/>
              <a:gd name="T7" fmla="*/ 475 h 770"/>
              <a:gd name="T8" fmla="*/ 134 w 223"/>
              <a:gd name="T9" fmla="*/ 378 h 770"/>
              <a:gd name="T10" fmla="*/ 104 w 223"/>
              <a:gd name="T11" fmla="*/ 282 h 770"/>
              <a:gd name="T12" fmla="*/ 73 w 223"/>
              <a:gd name="T13" fmla="*/ 187 h 770"/>
              <a:gd name="T14" fmla="*/ 37 w 223"/>
              <a:gd name="T15" fmla="*/ 93 h 770"/>
              <a:gd name="T16" fmla="*/ 0 w 223"/>
              <a:gd name="T17" fmla="*/ 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70">
                <a:moveTo>
                  <a:pt x="223" y="770"/>
                </a:moveTo>
                <a:lnTo>
                  <a:pt x="206" y="671"/>
                </a:lnTo>
                <a:lnTo>
                  <a:pt x="184" y="572"/>
                </a:lnTo>
                <a:lnTo>
                  <a:pt x="161" y="475"/>
                </a:lnTo>
                <a:lnTo>
                  <a:pt x="134" y="378"/>
                </a:lnTo>
                <a:lnTo>
                  <a:pt x="104" y="282"/>
                </a:lnTo>
                <a:lnTo>
                  <a:pt x="73" y="187"/>
                </a:lnTo>
                <a:lnTo>
                  <a:pt x="37" y="9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2879725" y="4484688"/>
            <a:ext cx="141288" cy="146050"/>
          </a:xfrm>
          <a:custGeom>
            <a:avLst/>
            <a:gdLst>
              <a:gd name="T0" fmla="*/ 533 w 533"/>
              <a:gd name="T1" fmla="*/ 553 h 553"/>
              <a:gd name="T2" fmla="*/ 465 w 533"/>
              <a:gd name="T3" fmla="*/ 466 h 553"/>
              <a:gd name="T4" fmla="*/ 394 w 533"/>
              <a:gd name="T5" fmla="*/ 382 h 553"/>
              <a:gd name="T6" fmla="*/ 320 w 533"/>
              <a:gd name="T7" fmla="*/ 301 h 553"/>
              <a:gd name="T8" fmla="*/ 244 w 533"/>
              <a:gd name="T9" fmla="*/ 222 h 553"/>
              <a:gd name="T10" fmla="*/ 165 w 533"/>
              <a:gd name="T11" fmla="*/ 144 h 553"/>
              <a:gd name="T12" fmla="*/ 83 w 533"/>
              <a:gd name="T13" fmla="*/ 72 h 553"/>
              <a:gd name="T14" fmla="*/ 0 w 533"/>
              <a:gd name="T15" fmla="*/ 0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3" h="553">
                <a:moveTo>
                  <a:pt x="533" y="553"/>
                </a:moveTo>
                <a:lnTo>
                  <a:pt x="465" y="466"/>
                </a:lnTo>
                <a:lnTo>
                  <a:pt x="394" y="382"/>
                </a:lnTo>
                <a:lnTo>
                  <a:pt x="320" y="301"/>
                </a:lnTo>
                <a:lnTo>
                  <a:pt x="244" y="222"/>
                </a:lnTo>
                <a:lnTo>
                  <a:pt x="165" y="144"/>
                </a:lnTo>
                <a:lnTo>
                  <a:pt x="83" y="7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p:nvSpPr>
        <p:spPr bwMode="auto">
          <a:xfrm>
            <a:off x="3171825" y="5029200"/>
            <a:ext cx="49213" cy="152400"/>
          </a:xfrm>
          <a:custGeom>
            <a:avLst/>
            <a:gdLst>
              <a:gd name="T0" fmla="*/ 187 w 187"/>
              <a:gd name="T1" fmla="*/ 0 h 572"/>
              <a:gd name="T2" fmla="*/ 0 w 187"/>
              <a:gd name="T3" fmla="*/ 17 h 572"/>
              <a:gd name="T4" fmla="*/ 140 w 187"/>
              <a:gd name="T5" fmla="*/ 572 h 572"/>
              <a:gd name="T6" fmla="*/ 187 w 187"/>
              <a:gd name="T7" fmla="*/ 0 h 572"/>
            </a:gdLst>
            <a:ahLst/>
            <a:cxnLst>
              <a:cxn ang="0">
                <a:pos x="T0" y="T1"/>
              </a:cxn>
              <a:cxn ang="0">
                <a:pos x="T2" y="T3"/>
              </a:cxn>
              <a:cxn ang="0">
                <a:pos x="T4" y="T5"/>
              </a:cxn>
              <a:cxn ang="0">
                <a:pos x="T6" y="T7"/>
              </a:cxn>
            </a:cxnLst>
            <a:rect l="0" t="0" r="r" b="b"/>
            <a:pathLst>
              <a:path w="187" h="572">
                <a:moveTo>
                  <a:pt x="187" y="0"/>
                </a:moveTo>
                <a:lnTo>
                  <a:pt x="0" y="17"/>
                </a:lnTo>
                <a:lnTo>
                  <a:pt x="140" y="572"/>
                </a:lnTo>
                <a:lnTo>
                  <a:pt x="1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p:nvSpPr>
        <p:spPr bwMode="auto">
          <a:xfrm>
            <a:off x="2757488" y="4398963"/>
            <a:ext cx="136525" cy="106362"/>
          </a:xfrm>
          <a:custGeom>
            <a:avLst/>
            <a:gdLst>
              <a:gd name="T0" fmla="*/ 411 w 519"/>
              <a:gd name="T1" fmla="*/ 401 h 401"/>
              <a:gd name="T2" fmla="*/ 519 w 519"/>
              <a:gd name="T3" fmla="*/ 246 h 401"/>
              <a:gd name="T4" fmla="*/ 0 w 519"/>
              <a:gd name="T5" fmla="*/ 0 h 401"/>
              <a:gd name="T6" fmla="*/ 411 w 519"/>
              <a:gd name="T7" fmla="*/ 401 h 401"/>
            </a:gdLst>
            <a:ahLst/>
            <a:cxnLst>
              <a:cxn ang="0">
                <a:pos x="T0" y="T1"/>
              </a:cxn>
              <a:cxn ang="0">
                <a:pos x="T2" y="T3"/>
              </a:cxn>
              <a:cxn ang="0">
                <a:pos x="T4" y="T5"/>
              </a:cxn>
              <a:cxn ang="0">
                <a:pos x="T6" y="T7"/>
              </a:cxn>
            </a:cxnLst>
            <a:rect l="0" t="0" r="r" b="b"/>
            <a:pathLst>
              <a:path w="519" h="401">
                <a:moveTo>
                  <a:pt x="411" y="401"/>
                </a:moveTo>
                <a:lnTo>
                  <a:pt x="519" y="246"/>
                </a:lnTo>
                <a:lnTo>
                  <a:pt x="0" y="0"/>
                </a:lnTo>
                <a:lnTo>
                  <a:pt x="411"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
          <p:cNvSpPr>
            <a:spLocks noChangeArrowheads="1"/>
          </p:cNvSpPr>
          <p:nvPr/>
        </p:nvSpPr>
        <p:spPr bwMode="auto">
          <a:xfrm>
            <a:off x="2894013" y="4584700"/>
            <a:ext cx="5222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60°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32" y="2087297"/>
            <a:ext cx="3629532" cy="4486901"/>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410" y="2959523"/>
            <a:ext cx="3746187" cy="2878880"/>
          </a:xfrm>
          <a:prstGeom prst="rect">
            <a:avLst/>
          </a:prstGeom>
        </p:spPr>
      </p:pic>
    </p:spTree>
    <p:extLst>
      <p:ext uri="{BB962C8B-B14F-4D97-AF65-F5344CB8AC3E}">
        <p14:creationId xmlns:p14="http://schemas.microsoft.com/office/powerpoint/2010/main" val="15989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7485063" y="5713412"/>
            <a:ext cx="29337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8832850" y="4025900"/>
            <a:ext cx="2344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flipV="1">
            <a:off x="9091613" y="3216275"/>
            <a:ext cx="1612900" cy="1616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8513763" y="1711325"/>
            <a:ext cx="2720975" cy="471963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9609138" y="1924050"/>
            <a:ext cx="2390775" cy="1381125"/>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10034588" y="1873250"/>
            <a:ext cx="1403350" cy="1404938"/>
          </a:xfrm>
          <a:custGeom>
            <a:avLst/>
            <a:gdLst>
              <a:gd name="T0" fmla="*/ 2648 w 2650"/>
              <a:gd name="T1" fmla="*/ 1260 h 2656"/>
              <a:gd name="T2" fmla="*/ 2634 w 2650"/>
              <a:gd name="T3" fmla="*/ 1123 h 2656"/>
              <a:gd name="T4" fmla="*/ 2606 w 2650"/>
              <a:gd name="T5" fmla="*/ 990 h 2656"/>
              <a:gd name="T6" fmla="*/ 2565 w 2650"/>
              <a:gd name="T7" fmla="*/ 859 h 2656"/>
              <a:gd name="T8" fmla="*/ 2510 w 2650"/>
              <a:gd name="T9" fmla="*/ 735 h 2656"/>
              <a:gd name="T10" fmla="*/ 2442 w 2650"/>
              <a:gd name="T11" fmla="*/ 616 h 2656"/>
              <a:gd name="T12" fmla="*/ 2364 w 2650"/>
              <a:gd name="T13" fmla="*/ 504 h 2656"/>
              <a:gd name="T14" fmla="*/ 2274 w 2650"/>
              <a:gd name="T15" fmla="*/ 401 h 2656"/>
              <a:gd name="T16" fmla="*/ 2174 w 2650"/>
              <a:gd name="T17" fmla="*/ 308 h 2656"/>
              <a:gd name="T18" fmla="*/ 2065 w 2650"/>
              <a:gd name="T19" fmla="*/ 226 h 2656"/>
              <a:gd name="T20" fmla="*/ 1948 w 2650"/>
              <a:gd name="T21" fmla="*/ 156 h 2656"/>
              <a:gd name="T22" fmla="*/ 1823 w 2650"/>
              <a:gd name="T23" fmla="*/ 98 h 2656"/>
              <a:gd name="T24" fmla="*/ 1695 w 2650"/>
              <a:gd name="T25" fmla="*/ 52 h 2656"/>
              <a:gd name="T26" fmla="*/ 1562 w 2650"/>
              <a:gd name="T27" fmla="*/ 21 h 2656"/>
              <a:gd name="T28" fmla="*/ 1427 w 2650"/>
              <a:gd name="T29" fmla="*/ 4 h 2656"/>
              <a:gd name="T30" fmla="*/ 1291 w 2650"/>
              <a:gd name="T31" fmla="*/ 0 h 2656"/>
              <a:gd name="T32" fmla="*/ 1155 w 2650"/>
              <a:gd name="T33" fmla="*/ 11 h 2656"/>
              <a:gd name="T34" fmla="*/ 1021 w 2650"/>
              <a:gd name="T35" fmla="*/ 35 h 2656"/>
              <a:gd name="T36" fmla="*/ 890 w 2650"/>
              <a:gd name="T37" fmla="*/ 74 h 2656"/>
              <a:gd name="T38" fmla="*/ 763 w 2650"/>
              <a:gd name="T39" fmla="*/ 126 h 2656"/>
              <a:gd name="T40" fmla="*/ 643 w 2650"/>
              <a:gd name="T41" fmla="*/ 189 h 2656"/>
              <a:gd name="T42" fmla="*/ 530 w 2650"/>
              <a:gd name="T43" fmla="*/ 266 h 2656"/>
              <a:gd name="T44" fmla="*/ 425 w 2650"/>
              <a:gd name="T45" fmla="*/ 353 h 2656"/>
              <a:gd name="T46" fmla="*/ 329 w 2650"/>
              <a:gd name="T47" fmla="*/ 451 h 2656"/>
              <a:gd name="T48" fmla="*/ 246 w 2650"/>
              <a:gd name="T49" fmla="*/ 558 h 2656"/>
              <a:gd name="T50" fmla="*/ 172 w 2650"/>
              <a:gd name="T51" fmla="*/ 674 h 2656"/>
              <a:gd name="T52" fmla="*/ 110 w 2650"/>
              <a:gd name="T53" fmla="*/ 797 h 2656"/>
              <a:gd name="T54" fmla="*/ 62 w 2650"/>
              <a:gd name="T55" fmla="*/ 924 h 2656"/>
              <a:gd name="T56" fmla="*/ 28 w 2650"/>
              <a:gd name="T57" fmla="*/ 1057 h 2656"/>
              <a:gd name="T58" fmla="*/ 7 w 2650"/>
              <a:gd name="T59" fmla="*/ 1191 h 2656"/>
              <a:gd name="T60" fmla="*/ 0 w 2650"/>
              <a:gd name="T61" fmla="*/ 1328 h 2656"/>
              <a:gd name="T62" fmla="*/ 7 w 2650"/>
              <a:gd name="T63" fmla="*/ 1465 h 2656"/>
              <a:gd name="T64" fmla="*/ 28 w 2650"/>
              <a:gd name="T65" fmla="*/ 1599 h 2656"/>
              <a:gd name="T66" fmla="*/ 62 w 2650"/>
              <a:gd name="T67" fmla="*/ 1732 h 2656"/>
              <a:gd name="T68" fmla="*/ 110 w 2650"/>
              <a:gd name="T69" fmla="*/ 1859 h 2656"/>
              <a:gd name="T70" fmla="*/ 172 w 2650"/>
              <a:gd name="T71" fmla="*/ 1982 h 2656"/>
              <a:gd name="T72" fmla="*/ 246 w 2650"/>
              <a:gd name="T73" fmla="*/ 2098 h 2656"/>
              <a:gd name="T74" fmla="*/ 329 w 2650"/>
              <a:gd name="T75" fmla="*/ 2205 h 2656"/>
              <a:gd name="T76" fmla="*/ 425 w 2650"/>
              <a:gd name="T77" fmla="*/ 2303 h 2656"/>
              <a:gd name="T78" fmla="*/ 530 w 2650"/>
              <a:gd name="T79" fmla="*/ 2390 h 2656"/>
              <a:gd name="T80" fmla="*/ 643 w 2650"/>
              <a:gd name="T81" fmla="*/ 2467 h 2656"/>
              <a:gd name="T82" fmla="*/ 763 w 2650"/>
              <a:gd name="T83" fmla="*/ 2530 h 2656"/>
              <a:gd name="T84" fmla="*/ 890 w 2650"/>
              <a:gd name="T85" fmla="*/ 2582 h 2656"/>
              <a:gd name="T86" fmla="*/ 1021 w 2650"/>
              <a:gd name="T87" fmla="*/ 2621 h 2656"/>
              <a:gd name="T88" fmla="*/ 1155 w 2650"/>
              <a:gd name="T89" fmla="*/ 2645 h 2656"/>
              <a:gd name="T90" fmla="*/ 1291 w 2650"/>
              <a:gd name="T91" fmla="*/ 2656 h 2656"/>
              <a:gd name="T92" fmla="*/ 1427 w 2650"/>
              <a:gd name="T93" fmla="*/ 2652 h 2656"/>
              <a:gd name="T94" fmla="*/ 1562 w 2650"/>
              <a:gd name="T95" fmla="*/ 2635 h 2656"/>
              <a:gd name="T96" fmla="*/ 1695 w 2650"/>
              <a:gd name="T97" fmla="*/ 2604 h 2656"/>
              <a:gd name="T98" fmla="*/ 1823 w 2650"/>
              <a:gd name="T99" fmla="*/ 2558 h 2656"/>
              <a:gd name="T100" fmla="*/ 1948 w 2650"/>
              <a:gd name="T101" fmla="*/ 2501 h 2656"/>
              <a:gd name="T102" fmla="*/ 2065 w 2650"/>
              <a:gd name="T103" fmla="*/ 2430 h 2656"/>
              <a:gd name="T104" fmla="*/ 2174 w 2650"/>
              <a:gd name="T105" fmla="*/ 2348 h 2656"/>
              <a:gd name="T106" fmla="*/ 2274 w 2650"/>
              <a:gd name="T107" fmla="*/ 2255 h 2656"/>
              <a:gd name="T108" fmla="*/ 2364 w 2650"/>
              <a:gd name="T109" fmla="*/ 2152 h 2656"/>
              <a:gd name="T110" fmla="*/ 2442 w 2650"/>
              <a:gd name="T111" fmla="*/ 2040 h 2656"/>
              <a:gd name="T112" fmla="*/ 2510 w 2650"/>
              <a:gd name="T113" fmla="*/ 1921 h 2656"/>
              <a:gd name="T114" fmla="*/ 2565 w 2650"/>
              <a:gd name="T115" fmla="*/ 1797 h 2656"/>
              <a:gd name="T116" fmla="*/ 2606 w 2650"/>
              <a:gd name="T117" fmla="*/ 1666 h 2656"/>
              <a:gd name="T118" fmla="*/ 2634 w 2650"/>
              <a:gd name="T119" fmla="*/ 1533 h 2656"/>
              <a:gd name="T120" fmla="*/ 2648 w 2650"/>
              <a:gd name="T121" fmla="*/ 1396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0" h="2656">
                <a:moveTo>
                  <a:pt x="2650" y="1328"/>
                </a:moveTo>
                <a:lnTo>
                  <a:pt x="2648" y="1260"/>
                </a:lnTo>
                <a:lnTo>
                  <a:pt x="2643" y="1191"/>
                </a:lnTo>
                <a:lnTo>
                  <a:pt x="2634" y="1123"/>
                </a:lnTo>
                <a:lnTo>
                  <a:pt x="2621" y="1057"/>
                </a:lnTo>
                <a:lnTo>
                  <a:pt x="2606" y="990"/>
                </a:lnTo>
                <a:lnTo>
                  <a:pt x="2588" y="924"/>
                </a:lnTo>
                <a:lnTo>
                  <a:pt x="2565" y="859"/>
                </a:lnTo>
                <a:lnTo>
                  <a:pt x="2540" y="797"/>
                </a:lnTo>
                <a:lnTo>
                  <a:pt x="2510" y="735"/>
                </a:lnTo>
                <a:lnTo>
                  <a:pt x="2477" y="674"/>
                </a:lnTo>
                <a:lnTo>
                  <a:pt x="2442" y="616"/>
                </a:lnTo>
                <a:lnTo>
                  <a:pt x="2404" y="558"/>
                </a:lnTo>
                <a:lnTo>
                  <a:pt x="2364" y="504"/>
                </a:lnTo>
                <a:lnTo>
                  <a:pt x="2321" y="451"/>
                </a:lnTo>
                <a:lnTo>
                  <a:pt x="2274" y="401"/>
                </a:lnTo>
                <a:lnTo>
                  <a:pt x="2225" y="353"/>
                </a:lnTo>
                <a:lnTo>
                  <a:pt x="2174" y="308"/>
                </a:lnTo>
                <a:lnTo>
                  <a:pt x="2120" y="266"/>
                </a:lnTo>
                <a:lnTo>
                  <a:pt x="2065" y="226"/>
                </a:lnTo>
                <a:lnTo>
                  <a:pt x="2007" y="189"/>
                </a:lnTo>
                <a:lnTo>
                  <a:pt x="1948" y="156"/>
                </a:lnTo>
                <a:lnTo>
                  <a:pt x="1887" y="126"/>
                </a:lnTo>
                <a:lnTo>
                  <a:pt x="1823" y="98"/>
                </a:lnTo>
                <a:lnTo>
                  <a:pt x="1760" y="74"/>
                </a:lnTo>
                <a:lnTo>
                  <a:pt x="1695" y="52"/>
                </a:lnTo>
                <a:lnTo>
                  <a:pt x="1628" y="35"/>
                </a:lnTo>
                <a:lnTo>
                  <a:pt x="1562" y="21"/>
                </a:lnTo>
                <a:lnTo>
                  <a:pt x="1494" y="11"/>
                </a:lnTo>
                <a:lnTo>
                  <a:pt x="1427" y="4"/>
                </a:lnTo>
                <a:lnTo>
                  <a:pt x="1359" y="0"/>
                </a:lnTo>
                <a:lnTo>
                  <a:pt x="1291" y="0"/>
                </a:lnTo>
                <a:lnTo>
                  <a:pt x="1223" y="4"/>
                </a:lnTo>
                <a:lnTo>
                  <a:pt x="1155" y="11"/>
                </a:lnTo>
                <a:lnTo>
                  <a:pt x="1088" y="21"/>
                </a:lnTo>
                <a:lnTo>
                  <a:pt x="1021" y="35"/>
                </a:lnTo>
                <a:lnTo>
                  <a:pt x="955" y="52"/>
                </a:lnTo>
                <a:lnTo>
                  <a:pt x="890" y="74"/>
                </a:lnTo>
                <a:lnTo>
                  <a:pt x="826" y="98"/>
                </a:lnTo>
                <a:lnTo>
                  <a:pt x="763" y="126"/>
                </a:lnTo>
                <a:lnTo>
                  <a:pt x="702" y="156"/>
                </a:lnTo>
                <a:lnTo>
                  <a:pt x="643" y="189"/>
                </a:lnTo>
                <a:lnTo>
                  <a:pt x="585" y="226"/>
                </a:lnTo>
                <a:lnTo>
                  <a:pt x="530" y="266"/>
                </a:lnTo>
                <a:lnTo>
                  <a:pt x="476" y="308"/>
                </a:lnTo>
                <a:lnTo>
                  <a:pt x="425" y="353"/>
                </a:lnTo>
                <a:lnTo>
                  <a:pt x="376" y="401"/>
                </a:lnTo>
                <a:lnTo>
                  <a:pt x="329" y="451"/>
                </a:lnTo>
                <a:lnTo>
                  <a:pt x="285" y="504"/>
                </a:lnTo>
                <a:lnTo>
                  <a:pt x="246" y="558"/>
                </a:lnTo>
                <a:lnTo>
                  <a:pt x="208" y="616"/>
                </a:lnTo>
                <a:lnTo>
                  <a:pt x="172" y="674"/>
                </a:lnTo>
                <a:lnTo>
                  <a:pt x="140" y="735"/>
                </a:lnTo>
                <a:lnTo>
                  <a:pt x="110" y="797"/>
                </a:lnTo>
                <a:lnTo>
                  <a:pt x="85" y="859"/>
                </a:lnTo>
                <a:lnTo>
                  <a:pt x="62" y="924"/>
                </a:lnTo>
                <a:lnTo>
                  <a:pt x="44" y="990"/>
                </a:lnTo>
                <a:lnTo>
                  <a:pt x="28" y="1057"/>
                </a:lnTo>
                <a:lnTo>
                  <a:pt x="15" y="1123"/>
                </a:lnTo>
                <a:lnTo>
                  <a:pt x="7" y="1191"/>
                </a:lnTo>
                <a:lnTo>
                  <a:pt x="1" y="1260"/>
                </a:lnTo>
                <a:lnTo>
                  <a:pt x="0" y="1328"/>
                </a:lnTo>
                <a:lnTo>
                  <a:pt x="1" y="1396"/>
                </a:lnTo>
                <a:lnTo>
                  <a:pt x="7" y="1465"/>
                </a:lnTo>
                <a:lnTo>
                  <a:pt x="15" y="1533"/>
                </a:lnTo>
                <a:lnTo>
                  <a:pt x="28" y="1599"/>
                </a:lnTo>
                <a:lnTo>
                  <a:pt x="44" y="1666"/>
                </a:lnTo>
                <a:lnTo>
                  <a:pt x="62" y="1732"/>
                </a:lnTo>
                <a:lnTo>
                  <a:pt x="85" y="1797"/>
                </a:lnTo>
                <a:lnTo>
                  <a:pt x="110" y="1859"/>
                </a:lnTo>
                <a:lnTo>
                  <a:pt x="140" y="1921"/>
                </a:lnTo>
                <a:lnTo>
                  <a:pt x="172" y="1982"/>
                </a:lnTo>
                <a:lnTo>
                  <a:pt x="208" y="2040"/>
                </a:lnTo>
                <a:lnTo>
                  <a:pt x="246" y="2098"/>
                </a:lnTo>
                <a:lnTo>
                  <a:pt x="285" y="2152"/>
                </a:lnTo>
                <a:lnTo>
                  <a:pt x="329" y="2205"/>
                </a:lnTo>
                <a:lnTo>
                  <a:pt x="376" y="2255"/>
                </a:lnTo>
                <a:lnTo>
                  <a:pt x="425" y="2303"/>
                </a:lnTo>
                <a:lnTo>
                  <a:pt x="476" y="2348"/>
                </a:lnTo>
                <a:lnTo>
                  <a:pt x="530" y="2390"/>
                </a:lnTo>
                <a:lnTo>
                  <a:pt x="585" y="2430"/>
                </a:lnTo>
                <a:lnTo>
                  <a:pt x="643" y="2467"/>
                </a:lnTo>
                <a:lnTo>
                  <a:pt x="702" y="2501"/>
                </a:lnTo>
                <a:lnTo>
                  <a:pt x="763" y="2530"/>
                </a:lnTo>
                <a:lnTo>
                  <a:pt x="826" y="2558"/>
                </a:lnTo>
                <a:lnTo>
                  <a:pt x="890" y="2582"/>
                </a:lnTo>
                <a:lnTo>
                  <a:pt x="955" y="2604"/>
                </a:lnTo>
                <a:lnTo>
                  <a:pt x="1021" y="2621"/>
                </a:lnTo>
                <a:lnTo>
                  <a:pt x="1088" y="2635"/>
                </a:lnTo>
                <a:lnTo>
                  <a:pt x="1155" y="2645"/>
                </a:lnTo>
                <a:lnTo>
                  <a:pt x="1223" y="2652"/>
                </a:lnTo>
                <a:lnTo>
                  <a:pt x="1291" y="2656"/>
                </a:lnTo>
                <a:lnTo>
                  <a:pt x="1359" y="2656"/>
                </a:lnTo>
                <a:lnTo>
                  <a:pt x="1427" y="2652"/>
                </a:lnTo>
                <a:lnTo>
                  <a:pt x="1494" y="2645"/>
                </a:lnTo>
                <a:lnTo>
                  <a:pt x="1562" y="2635"/>
                </a:lnTo>
                <a:lnTo>
                  <a:pt x="1628" y="2621"/>
                </a:lnTo>
                <a:lnTo>
                  <a:pt x="1695" y="2604"/>
                </a:lnTo>
                <a:lnTo>
                  <a:pt x="1760" y="2582"/>
                </a:lnTo>
                <a:lnTo>
                  <a:pt x="1823" y="2558"/>
                </a:lnTo>
                <a:lnTo>
                  <a:pt x="1887" y="2530"/>
                </a:lnTo>
                <a:lnTo>
                  <a:pt x="1948" y="2501"/>
                </a:lnTo>
                <a:lnTo>
                  <a:pt x="2007" y="2467"/>
                </a:lnTo>
                <a:lnTo>
                  <a:pt x="2065" y="2430"/>
                </a:lnTo>
                <a:lnTo>
                  <a:pt x="2120" y="2390"/>
                </a:lnTo>
                <a:lnTo>
                  <a:pt x="2174" y="2348"/>
                </a:lnTo>
                <a:lnTo>
                  <a:pt x="2225" y="2303"/>
                </a:lnTo>
                <a:lnTo>
                  <a:pt x="2274" y="2255"/>
                </a:lnTo>
                <a:lnTo>
                  <a:pt x="2321" y="2205"/>
                </a:lnTo>
                <a:lnTo>
                  <a:pt x="2364" y="2152"/>
                </a:lnTo>
                <a:lnTo>
                  <a:pt x="2404" y="2098"/>
                </a:lnTo>
                <a:lnTo>
                  <a:pt x="2442" y="2040"/>
                </a:lnTo>
                <a:lnTo>
                  <a:pt x="2477" y="1982"/>
                </a:lnTo>
                <a:lnTo>
                  <a:pt x="2510" y="1921"/>
                </a:lnTo>
                <a:lnTo>
                  <a:pt x="2540" y="1859"/>
                </a:lnTo>
                <a:lnTo>
                  <a:pt x="2565" y="1797"/>
                </a:lnTo>
                <a:lnTo>
                  <a:pt x="2588" y="1732"/>
                </a:lnTo>
                <a:lnTo>
                  <a:pt x="2606" y="1666"/>
                </a:lnTo>
                <a:lnTo>
                  <a:pt x="2621" y="1599"/>
                </a:lnTo>
                <a:lnTo>
                  <a:pt x="2634" y="1533"/>
                </a:lnTo>
                <a:lnTo>
                  <a:pt x="2643" y="1465"/>
                </a:lnTo>
                <a:lnTo>
                  <a:pt x="2648" y="1396"/>
                </a:lnTo>
                <a:lnTo>
                  <a:pt x="2650" y="132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H="1">
            <a:off x="8116888" y="2224087"/>
            <a:ext cx="2011363" cy="34893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H="1">
            <a:off x="9737725" y="2927350"/>
            <a:ext cx="1606550" cy="2786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8116888" y="3511550"/>
            <a:ext cx="1270000" cy="2201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9386888" y="3511550"/>
            <a:ext cx="1027113" cy="1028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9737725" y="4540250"/>
            <a:ext cx="676275" cy="1173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a:off x="8116888" y="5713412"/>
            <a:ext cx="16208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9386888" y="3511550"/>
            <a:ext cx="1214438" cy="703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9151938" y="5713412"/>
            <a:ext cx="585788" cy="1016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8116888" y="5713412"/>
            <a:ext cx="1216025" cy="701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flipV="1">
            <a:off x="10385425" y="1966912"/>
            <a:ext cx="701675" cy="1217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0736263" y="1873250"/>
            <a:ext cx="0" cy="140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a:off x="10034588" y="2574925"/>
            <a:ext cx="1403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10128250" y="2224087"/>
            <a:ext cx="1216025" cy="7032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H="1">
            <a:off x="8197850" y="1966912"/>
            <a:ext cx="2187575" cy="3792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a:off x="8420100" y="1873250"/>
            <a:ext cx="2316163" cy="401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9250363" y="2574925"/>
            <a:ext cx="2187575" cy="3794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H="1">
            <a:off x="9029700" y="2224087"/>
            <a:ext cx="2314575" cy="4016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flipV="1">
            <a:off x="3621087" y="179387"/>
            <a:ext cx="5765800" cy="3332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2352675" y="179387"/>
            <a:ext cx="1268413" cy="2200275"/>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2352675" y="2379662"/>
            <a:ext cx="5764213" cy="3333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6172200" y="2387600"/>
            <a:ext cx="1268413" cy="2200275"/>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2671762" y="363537"/>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H="1">
            <a:off x="2989262" y="547687"/>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3306762" y="731837"/>
            <a:ext cx="1270000"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a:off x="3625850" y="915987"/>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a:off x="3943350" y="1098550"/>
            <a:ext cx="1270000"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4262437" y="1282700"/>
            <a:ext cx="1268413"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4579937" y="1466850"/>
            <a:ext cx="1270000"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4899025" y="1651000"/>
            <a:ext cx="1268413" cy="2201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5216525" y="1835150"/>
            <a:ext cx="1270000"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5535612" y="2019300"/>
            <a:ext cx="1268413"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5853112" y="2203450"/>
            <a:ext cx="1270000" cy="2200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3916362" y="363537"/>
            <a:ext cx="36513" cy="25400"/>
          </a:xfrm>
          <a:custGeom>
            <a:avLst/>
            <a:gdLst>
              <a:gd name="T0" fmla="*/ 0 w 70"/>
              <a:gd name="T1" fmla="*/ 0 h 47"/>
              <a:gd name="T2" fmla="*/ 1 w 70"/>
              <a:gd name="T3" fmla="*/ 14 h 47"/>
              <a:gd name="T4" fmla="*/ 8 w 70"/>
              <a:gd name="T5" fmla="*/ 27 h 47"/>
              <a:gd name="T6" fmla="*/ 17 w 70"/>
              <a:gd name="T7" fmla="*/ 37 h 47"/>
              <a:gd name="T8" fmla="*/ 29 w 70"/>
              <a:gd name="T9" fmla="*/ 44 h 47"/>
              <a:gd name="T10" fmla="*/ 43 w 70"/>
              <a:gd name="T11" fmla="*/ 47 h 47"/>
              <a:gd name="T12" fmla="*/ 56 w 70"/>
              <a:gd name="T13" fmla="*/ 45 h 47"/>
              <a:gd name="T14" fmla="*/ 70 w 70"/>
              <a:gd name="T15" fmla="*/ 4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7">
                <a:moveTo>
                  <a:pt x="0" y="0"/>
                </a:moveTo>
                <a:lnTo>
                  <a:pt x="1" y="14"/>
                </a:lnTo>
                <a:lnTo>
                  <a:pt x="8" y="27"/>
                </a:lnTo>
                <a:lnTo>
                  <a:pt x="17" y="37"/>
                </a:lnTo>
                <a:lnTo>
                  <a:pt x="29" y="44"/>
                </a:lnTo>
                <a:lnTo>
                  <a:pt x="43" y="47"/>
                </a:lnTo>
                <a:lnTo>
                  <a:pt x="56" y="45"/>
                </a:lnTo>
                <a:lnTo>
                  <a:pt x="70" y="4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2644775" y="2509837"/>
            <a:ext cx="79375" cy="53975"/>
          </a:xfrm>
          <a:custGeom>
            <a:avLst/>
            <a:gdLst>
              <a:gd name="T0" fmla="*/ 152 w 152"/>
              <a:gd name="T1" fmla="*/ 102 h 102"/>
              <a:gd name="T2" fmla="*/ 151 w 152"/>
              <a:gd name="T3" fmla="*/ 82 h 102"/>
              <a:gd name="T4" fmla="*/ 145 w 152"/>
              <a:gd name="T5" fmla="*/ 64 h 102"/>
              <a:gd name="T6" fmla="*/ 137 w 152"/>
              <a:gd name="T7" fmla="*/ 47 h 102"/>
              <a:gd name="T8" fmla="*/ 124 w 152"/>
              <a:gd name="T9" fmla="*/ 31 h 102"/>
              <a:gd name="T10" fmla="*/ 110 w 152"/>
              <a:gd name="T11" fmla="*/ 19 h 102"/>
              <a:gd name="T12" fmla="*/ 93 w 152"/>
              <a:gd name="T13" fmla="*/ 10 h 102"/>
              <a:gd name="T14" fmla="*/ 75 w 152"/>
              <a:gd name="T15" fmla="*/ 3 h 102"/>
              <a:gd name="T16" fmla="*/ 55 w 152"/>
              <a:gd name="T17" fmla="*/ 0 h 102"/>
              <a:gd name="T18" fmla="*/ 37 w 152"/>
              <a:gd name="T19" fmla="*/ 2 h 102"/>
              <a:gd name="T20" fmla="*/ 17 w 152"/>
              <a:gd name="T21" fmla="*/ 6 h 102"/>
              <a:gd name="T22" fmla="*/ 0 w 152"/>
              <a:gd name="T23"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102">
                <a:moveTo>
                  <a:pt x="152" y="102"/>
                </a:moveTo>
                <a:lnTo>
                  <a:pt x="151" y="82"/>
                </a:lnTo>
                <a:lnTo>
                  <a:pt x="145" y="64"/>
                </a:lnTo>
                <a:lnTo>
                  <a:pt x="137" y="47"/>
                </a:lnTo>
                <a:lnTo>
                  <a:pt x="124" y="31"/>
                </a:lnTo>
                <a:lnTo>
                  <a:pt x="110" y="19"/>
                </a:lnTo>
                <a:lnTo>
                  <a:pt x="93" y="10"/>
                </a:lnTo>
                <a:lnTo>
                  <a:pt x="75" y="3"/>
                </a:lnTo>
                <a:lnTo>
                  <a:pt x="55" y="0"/>
                </a:lnTo>
                <a:lnTo>
                  <a:pt x="37" y="2"/>
                </a:lnTo>
                <a:lnTo>
                  <a:pt x="17" y="6"/>
                </a:lnTo>
                <a:lnTo>
                  <a:pt x="0" y="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7097713" y="2203450"/>
            <a:ext cx="38100" cy="23813"/>
          </a:xfrm>
          <a:custGeom>
            <a:avLst/>
            <a:gdLst>
              <a:gd name="T0" fmla="*/ 0 w 71"/>
              <a:gd name="T1" fmla="*/ 0 h 46"/>
              <a:gd name="T2" fmla="*/ 1 w 71"/>
              <a:gd name="T3" fmla="*/ 14 h 46"/>
              <a:gd name="T4" fmla="*/ 9 w 71"/>
              <a:gd name="T5" fmla="*/ 26 h 46"/>
              <a:gd name="T6" fmla="*/ 17 w 71"/>
              <a:gd name="T7" fmla="*/ 36 h 46"/>
              <a:gd name="T8" fmla="*/ 30 w 71"/>
              <a:gd name="T9" fmla="*/ 43 h 46"/>
              <a:gd name="T10" fmla="*/ 44 w 71"/>
              <a:gd name="T11" fmla="*/ 46 h 46"/>
              <a:gd name="T12" fmla="*/ 57 w 71"/>
              <a:gd name="T13" fmla="*/ 45 h 46"/>
              <a:gd name="T14" fmla="*/ 71 w 71"/>
              <a:gd name="T15" fmla="*/ 41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6">
                <a:moveTo>
                  <a:pt x="0" y="0"/>
                </a:moveTo>
                <a:lnTo>
                  <a:pt x="1" y="14"/>
                </a:lnTo>
                <a:lnTo>
                  <a:pt x="9" y="26"/>
                </a:lnTo>
                <a:lnTo>
                  <a:pt x="17" y="36"/>
                </a:lnTo>
                <a:lnTo>
                  <a:pt x="30" y="43"/>
                </a:lnTo>
                <a:lnTo>
                  <a:pt x="44" y="46"/>
                </a:lnTo>
                <a:lnTo>
                  <a:pt x="57" y="45"/>
                </a:lnTo>
                <a:lnTo>
                  <a:pt x="71" y="4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5826125" y="4349750"/>
            <a:ext cx="80963" cy="53975"/>
          </a:xfrm>
          <a:custGeom>
            <a:avLst/>
            <a:gdLst>
              <a:gd name="T0" fmla="*/ 153 w 153"/>
              <a:gd name="T1" fmla="*/ 101 h 101"/>
              <a:gd name="T2" fmla="*/ 152 w 153"/>
              <a:gd name="T3" fmla="*/ 82 h 101"/>
              <a:gd name="T4" fmla="*/ 146 w 153"/>
              <a:gd name="T5" fmla="*/ 63 h 101"/>
              <a:gd name="T6" fmla="*/ 137 w 153"/>
              <a:gd name="T7" fmla="*/ 46 h 101"/>
              <a:gd name="T8" fmla="*/ 125 w 153"/>
              <a:gd name="T9" fmla="*/ 31 h 101"/>
              <a:gd name="T10" fmla="*/ 111 w 153"/>
              <a:gd name="T11" fmla="*/ 18 h 101"/>
              <a:gd name="T12" fmla="*/ 94 w 153"/>
              <a:gd name="T13" fmla="*/ 10 h 101"/>
              <a:gd name="T14" fmla="*/ 75 w 153"/>
              <a:gd name="T15" fmla="*/ 3 h 101"/>
              <a:gd name="T16" fmla="*/ 55 w 153"/>
              <a:gd name="T17" fmla="*/ 0 h 101"/>
              <a:gd name="T18" fmla="*/ 37 w 153"/>
              <a:gd name="T19" fmla="*/ 1 h 101"/>
              <a:gd name="T20" fmla="*/ 17 w 153"/>
              <a:gd name="T21" fmla="*/ 5 h 101"/>
              <a:gd name="T22" fmla="*/ 0 w 153"/>
              <a:gd name="T23"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01">
                <a:moveTo>
                  <a:pt x="153" y="101"/>
                </a:moveTo>
                <a:lnTo>
                  <a:pt x="152" y="82"/>
                </a:lnTo>
                <a:lnTo>
                  <a:pt x="146" y="63"/>
                </a:lnTo>
                <a:lnTo>
                  <a:pt x="137" y="46"/>
                </a:lnTo>
                <a:lnTo>
                  <a:pt x="125" y="31"/>
                </a:lnTo>
                <a:lnTo>
                  <a:pt x="111" y="18"/>
                </a:lnTo>
                <a:lnTo>
                  <a:pt x="94" y="10"/>
                </a:lnTo>
                <a:lnTo>
                  <a:pt x="75" y="3"/>
                </a:lnTo>
                <a:lnTo>
                  <a:pt x="55" y="0"/>
                </a:lnTo>
                <a:lnTo>
                  <a:pt x="37" y="1"/>
                </a:lnTo>
                <a:lnTo>
                  <a:pt x="17" y="5"/>
                </a:lnTo>
                <a:lnTo>
                  <a:pt x="0" y="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p:cNvSpPr>
          <p:nvPr/>
        </p:nvSpPr>
        <p:spPr bwMode="auto">
          <a:xfrm>
            <a:off x="4164012" y="547687"/>
            <a:ext cx="141288" cy="93663"/>
          </a:xfrm>
          <a:custGeom>
            <a:avLst/>
            <a:gdLst>
              <a:gd name="T0" fmla="*/ 0 w 265"/>
              <a:gd name="T1" fmla="*/ 0 h 176"/>
              <a:gd name="T2" fmla="*/ 1 w 265"/>
              <a:gd name="T3" fmla="*/ 26 h 176"/>
              <a:gd name="T4" fmla="*/ 8 w 265"/>
              <a:gd name="T5" fmla="*/ 52 h 176"/>
              <a:gd name="T6" fmla="*/ 17 w 265"/>
              <a:gd name="T7" fmla="*/ 76 h 176"/>
              <a:gd name="T8" fmla="*/ 31 w 265"/>
              <a:gd name="T9" fmla="*/ 98 h 176"/>
              <a:gd name="T10" fmla="*/ 47 w 265"/>
              <a:gd name="T11" fmla="*/ 120 h 176"/>
              <a:gd name="T12" fmla="*/ 66 w 265"/>
              <a:gd name="T13" fmla="*/ 138 h 176"/>
              <a:gd name="T14" fmla="*/ 89 w 265"/>
              <a:gd name="T15" fmla="*/ 152 h 176"/>
              <a:gd name="T16" fmla="*/ 112 w 265"/>
              <a:gd name="T17" fmla="*/ 163 h 176"/>
              <a:gd name="T18" fmla="*/ 137 w 265"/>
              <a:gd name="T19" fmla="*/ 172 h 176"/>
              <a:gd name="T20" fmla="*/ 164 w 265"/>
              <a:gd name="T21" fmla="*/ 176 h 176"/>
              <a:gd name="T22" fmla="*/ 189 w 265"/>
              <a:gd name="T23" fmla="*/ 176 h 176"/>
              <a:gd name="T24" fmla="*/ 216 w 265"/>
              <a:gd name="T25" fmla="*/ 172 h 176"/>
              <a:gd name="T26" fmla="*/ 241 w 265"/>
              <a:gd name="T27" fmla="*/ 163 h 176"/>
              <a:gd name="T28" fmla="*/ 265 w 265"/>
              <a:gd name="T29"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176">
                <a:moveTo>
                  <a:pt x="0" y="0"/>
                </a:moveTo>
                <a:lnTo>
                  <a:pt x="1" y="26"/>
                </a:lnTo>
                <a:lnTo>
                  <a:pt x="8" y="52"/>
                </a:lnTo>
                <a:lnTo>
                  <a:pt x="17" y="76"/>
                </a:lnTo>
                <a:lnTo>
                  <a:pt x="31" y="98"/>
                </a:lnTo>
                <a:lnTo>
                  <a:pt x="47" y="120"/>
                </a:lnTo>
                <a:lnTo>
                  <a:pt x="66" y="138"/>
                </a:lnTo>
                <a:lnTo>
                  <a:pt x="89" y="152"/>
                </a:lnTo>
                <a:lnTo>
                  <a:pt x="112" y="163"/>
                </a:lnTo>
                <a:lnTo>
                  <a:pt x="137" y="172"/>
                </a:lnTo>
                <a:lnTo>
                  <a:pt x="164" y="176"/>
                </a:lnTo>
                <a:lnTo>
                  <a:pt x="189" y="176"/>
                </a:lnTo>
                <a:lnTo>
                  <a:pt x="216" y="172"/>
                </a:lnTo>
                <a:lnTo>
                  <a:pt x="241" y="163"/>
                </a:lnTo>
                <a:lnTo>
                  <a:pt x="265" y="15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2887662" y="2546350"/>
            <a:ext cx="303213" cy="201613"/>
          </a:xfrm>
          <a:custGeom>
            <a:avLst/>
            <a:gdLst>
              <a:gd name="T0" fmla="*/ 574 w 574"/>
              <a:gd name="T1" fmla="*/ 382 h 382"/>
              <a:gd name="T2" fmla="*/ 572 w 574"/>
              <a:gd name="T3" fmla="*/ 344 h 382"/>
              <a:gd name="T4" fmla="*/ 567 w 574"/>
              <a:gd name="T5" fmla="*/ 306 h 382"/>
              <a:gd name="T6" fmla="*/ 557 w 574"/>
              <a:gd name="T7" fmla="*/ 269 h 382"/>
              <a:gd name="T8" fmla="*/ 544 w 574"/>
              <a:gd name="T9" fmla="*/ 234 h 382"/>
              <a:gd name="T10" fmla="*/ 527 w 574"/>
              <a:gd name="T11" fmla="*/ 199 h 382"/>
              <a:gd name="T12" fmla="*/ 507 w 574"/>
              <a:gd name="T13" fmla="*/ 166 h 382"/>
              <a:gd name="T14" fmla="*/ 485 w 574"/>
              <a:gd name="T15" fmla="*/ 137 h 382"/>
              <a:gd name="T16" fmla="*/ 458 w 574"/>
              <a:gd name="T17" fmla="*/ 108 h 382"/>
              <a:gd name="T18" fmla="*/ 430 w 574"/>
              <a:gd name="T19" fmla="*/ 83 h 382"/>
              <a:gd name="T20" fmla="*/ 399 w 574"/>
              <a:gd name="T21" fmla="*/ 60 h 382"/>
              <a:gd name="T22" fmla="*/ 366 w 574"/>
              <a:gd name="T23" fmla="*/ 42 h 382"/>
              <a:gd name="T24" fmla="*/ 331 w 574"/>
              <a:gd name="T25" fmla="*/ 26 h 382"/>
              <a:gd name="T26" fmla="*/ 294 w 574"/>
              <a:gd name="T27" fmla="*/ 14 h 382"/>
              <a:gd name="T28" fmla="*/ 257 w 574"/>
              <a:gd name="T29" fmla="*/ 5 h 382"/>
              <a:gd name="T30" fmla="*/ 219 w 574"/>
              <a:gd name="T31" fmla="*/ 1 h 382"/>
              <a:gd name="T32" fmla="*/ 181 w 574"/>
              <a:gd name="T33" fmla="*/ 0 h 382"/>
              <a:gd name="T34" fmla="*/ 143 w 574"/>
              <a:gd name="T35" fmla="*/ 2 h 382"/>
              <a:gd name="T36" fmla="*/ 106 w 574"/>
              <a:gd name="T37" fmla="*/ 9 h 382"/>
              <a:gd name="T38" fmla="*/ 70 w 574"/>
              <a:gd name="T39" fmla="*/ 19 h 382"/>
              <a:gd name="T40" fmla="*/ 34 w 574"/>
              <a:gd name="T41" fmla="*/ 33 h 382"/>
              <a:gd name="T42" fmla="*/ 0 w 574"/>
              <a:gd name="T43" fmla="*/ 5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4" h="382">
                <a:moveTo>
                  <a:pt x="574" y="382"/>
                </a:moveTo>
                <a:lnTo>
                  <a:pt x="572" y="344"/>
                </a:lnTo>
                <a:lnTo>
                  <a:pt x="567" y="306"/>
                </a:lnTo>
                <a:lnTo>
                  <a:pt x="557" y="269"/>
                </a:lnTo>
                <a:lnTo>
                  <a:pt x="544" y="234"/>
                </a:lnTo>
                <a:lnTo>
                  <a:pt x="527" y="199"/>
                </a:lnTo>
                <a:lnTo>
                  <a:pt x="507" y="166"/>
                </a:lnTo>
                <a:lnTo>
                  <a:pt x="485" y="137"/>
                </a:lnTo>
                <a:lnTo>
                  <a:pt x="458" y="108"/>
                </a:lnTo>
                <a:lnTo>
                  <a:pt x="430" y="83"/>
                </a:lnTo>
                <a:lnTo>
                  <a:pt x="399" y="60"/>
                </a:lnTo>
                <a:lnTo>
                  <a:pt x="366" y="42"/>
                </a:lnTo>
                <a:lnTo>
                  <a:pt x="331" y="26"/>
                </a:lnTo>
                <a:lnTo>
                  <a:pt x="294" y="14"/>
                </a:lnTo>
                <a:lnTo>
                  <a:pt x="257" y="5"/>
                </a:lnTo>
                <a:lnTo>
                  <a:pt x="219" y="1"/>
                </a:lnTo>
                <a:lnTo>
                  <a:pt x="181" y="0"/>
                </a:lnTo>
                <a:lnTo>
                  <a:pt x="143" y="2"/>
                </a:lnTo>
                <a:lnTo>
                  <a:pt x="106" y="9"/>
                </a:lnTo>
                <a:lnTo>
                  <a:pt x="70" y="19"/>
                </a:lnTo>
                <a:lnTo>
                  <a:pt x="34" y="33"/>
                </a:lnTo>
                <a:lnTo>
                  <a:pt x="0" y="5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4395787" y="784225"/>
            <a:ext cx="225425" cy="134938"/>
          </a:xfrm>
          <a:custGeom>
            <a:avLst/>
            <a:gdLst>
              <a:gd name="T0" fmla="*/ 0 w 425"/>
              <a:gd name="T1" fmla="*/ 0 h 256"/>
              <a:gd name="T2" fmla="*/ 11 w 425"/>
              <a:gd name="T3" fmla="*/ 34 h 256"/>
              <a:gd name="T4" fmla="*/ 27 w 425"/>
              <a:gd name="T5" fmla="*/ 66 h 256"/>
              <a:gd name="T6" fmla="*/ 45 w 425"/>
              <a:gd name="T7" fmla="*/ 97 h 256"/>
              <a:gd name="T8" fmla="*/ 66 w 425"/>
              <a:gd name="T9" fmla="*/ 127 h 256"/>
              <a:gd name="T10" fmla="*/ 92 w 425"/>
              <a:gd name="T11" fmla="*/ 154 h 256"/>
              <a:gd name="T12" fmla="*/ 118 w 425"/>
              <a:gd name="T13" fmla="*/ 178 h 256"/>
              <a:gd name="T14" fmla="*/ 148 w 425"/>
              <a:gd name="T15" fmla="*/ 199 h 256"/>
              <a:gd name="T16" fmla="*/ 179 w 425"/>
              <a:gd name="T17" fmla="*/ 216 h 256"/>
              <a:gd name="T18" fmla="*/ 212 w 425"/>
              <a:gd name="T19" fmla="*/ 232 h 256"/>
              <a:gd name="T20" fmla="*/ 246 w 425"/>
              <a:gd name="T21" fmla="*/ 243 h 256"/>
              <a:gd name="T22" fmla="*/ 281 w 425"/>
              <a:gd name="T23" fmla="*/ 251 h 256"/>
              <a:gd name="T24" fmla="*/ 318 w 425"/>
              <a:gd name="T25" fmla="*/ 254 h 256"/>
              <a:gd name="T26" fmla="*/ 353 w 425"/>
              <a:gd name="T27" fmla="*/ 256 h 256"/>
              <a:gd name="T28" fmla="*/ 390 w 425"/>
              <a:gd name="T29" fmla="*/ 253 h 256"/>
              <a:gd name="T30" fmla="*/ 425 w 425"/>
              <a:gd name="T31" fmla="*/ 24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5" h="256">
                <a:moveTo>
                  <a:pt x="0" y="0"/>
                </a:moveTo>
                <a:lnTo>
                  <a:pt x="11" y="34"/>
                </a:lnTo>
                <a:lnTo>
                  <a:pt x="27" y="66"/>
                </a:lnTo>
                <a:lnTo>
                  <a:pt x="45" y="97"/>
                </a:lnTo>
                <a:lnTo>
                  <a:pt x="66" y="127"/>
                </a:lnTo>
                <a:lnTo>
                  <a:pt x="92" y="154"/>
                </a:lnTo>
                <a:lnTo>
                  <a:pt x="118" y="178"/>
                </a:lnTo>
                <a:lnTo>
                  <a:pt x="148" y="199"/>
                </a:lnTo>
                <a:lnTo>
                  <a:pt x="179" y="216"/>
                </a:lnTo>
                <a:lnTo>
                  <a:pt x="212" y="232"/>
                </a:lnTo>
                <a:lnTo>
                  <a:pt x="246" y="243"/>
                </a:lnTo>
                <a:lnTo>
                  <a:pt x="281" y="251"/>
                </a:lnTo>
                <a:lnTo>
                  <a:pt x="318" y="254"/>
                </a:lnTo>
                <a:lnTo>
                  <a:pt x="353" y="256"/>
                </a:lnTo>
                <a:lnTo>
                  <a:pt x="390" y="253"/>
                </a:lnTo>
                <a:lnTo>
                  <a:pt x="425" y="2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3341687" y="2528887"/>
            <a:ext cx="296863" cy="171450"/>
          </a:xfrm>
          <a:custGeom>
            <a:avLst/>
            <a:gdLst>
              <a:gd name="T0" fmla="*/ 561 w 561"/>
              <a:gd name="T1" fmla="*/ 324 h 324"/>
              <a:gd name="T2" fmla="*/ 527 w 561"/>
              <a:gd name="T3" fmla="*/ 280 h 324"/>
              <a:gd name="T4" fmla="*/ 490 w 561"/>
              <a:gd name="T5" fmla="*/ 237 h 324"/>
              <a:gd name="T6" fmla="*/ 451 w 561"/>
              <a:gd name="T7" fmla="*/ 198 h 324"/>
              <a:gd name="T8" fmla="*/ 408 w 561"/>
              <a:gd name="T9" fmla="*/ 163 h 324"/>
              <a:gd name="T10" fmla="*/ 363 w 561"/>
              <a:gd name="T11" fmla="*/ 130 h 324"/>
              <a:gd name="T12" fmla="*/ 317 w 561"/>
              <a:gd name="T13" fmla="*/ 100 h 324"/>
              <a:gd name="T14" fmla="*/ 267 w 561"/>
              <a:gd name="T15" fmla="*/ 74 h 324"/>
              <a:gd name="T16" fmla="*/ 216 w 561"/>
              <a:gd name="T17" fmla="*/ 51 h 324"/>
              <a:gd name="T18" fmla="*/ 164 w 561"/>
              <a:gd name="T19" fmla="*/ 33 h 324"/>
              <a:gd name="T20" fmla="*/ 110 w 561"/>
              <a:gd name="T21" fmla="*/ 18 h 324"/>
              <a:gd name="T22" fmla="*/ 55 w 561"/>
              <a:gd name="T23" fmla="*/ 7 h 324"/>
              <a:gd name="T24" fmla="*/ 0 w 561"/>
              <a:gd name="T2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24">
                <a:moveTo>
                  <a:pt x="561" y="324"/>
                </a:moveTo>
                <a:lnTo>
                  <a:pt x="527" y="280"/>
                </a:lnTo>
                <a:lnTo>
                  <a:pt x="490" y="237"/>
                </a:lnTo>
                <a:lnTo>
                  <a:pt x="451" y="198"/>
                </a:lnTo>
                <a:lnTo>
                  <a:pt x="408" y="163"/>
                </a:lnTo>
                <a:lnTo>
                  <a:pt x="363" y="130"/>
                </a:lnTo>
                <a:lnTo>
                  <a:pt x="317" y="100"/>
                </a:lnTo>
                <a:lnTo>
                  <a:pt x="267" y="74"/>
                </a:lnTo>
                <a:lnTo>
                  <a:pt x="216" y="51"/>
                </a:lnTo>
                <a:lnTo>
                  <a:pt x="164" y="33"/>
                </a:lnTo>
                <a:lnTo>
                  <a:pt x="110" y="18"/>
                </a:lnTo>
                <a:lnTo>
                  <a:pt x="55"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4637087" y="1028700"/>
            <a:ext cx="288925" cy="168275"/>
          </a:xfrm>
          <a:custGeom>
            <a:avLst/>
            <a:gdLst>
              <a:gd name="T0" fmla="*/ 0 w 545"/>
              <a:gd name="T1" fmla="*/ 0 h 318"/>
              <a:gd name="T2" fmla="*/ 19 w 545"/>
              <a:gd name="T3" fmla="*/ 40 h 318"/>
              <a:gd name="T4" fmla="*/ 42 w 545"/>
              <a:gd name="T5" fmla="*/ 79 h 318"/>
              <a:gd name="T6" fmla="*/ 69 w 545"/>
              <a:gd name="T7" fmla="*/ 115 h 318"/>
              <a:gd name="T8" fmla="*/ 99 w 545"/>
              <a:gd name="T9" fmla="*/ 150 h 318"/>
              <a:gd name="T10" fmla="*/ 130 w 545"/>
              <a:gd name="T11" fmla="*/ 181 h 318"/>
              <a:gd name="T12" fmla="*/ 165 w 545"/>
              <a:gd name="T13" fmla="*/ 209 h 318"/>
              <a:gd name="T14" fmla="*/ 202 w 545"/>
              <a:gd name="T15" fmla="*/ 235 h 318"/>
              <a:gd name="T16" fmla="*/ 240 w 545"/>
              <a:gd name="T17" fmla="*/ 257 h 318"/>
              <a:gd name="T18" fmla="*/ 281 w 545"/>
              <a:gd name="T19" fmla="*/ 277 h 318"/>
              <a:gd name="T20" fmla="*/ 323 w 545"/>
              <a:gd name="T21" fmla="*/ 293 h 318"/>
              <a:gd name="T22" fmla="*/ 367 w 545"/>
              <a:gd name="T23" fmla="*/ 304 h 318"/>
              <a:gd name="T24" fmla="*/ 411 w 545"/>
              <a:gd name="T25" fmla="*/ 312 h 318"/>
              <a:gd name="T26" fmla="*/ 454 w 545"/>
              <a:gd name="T27" fmla="*/ 317 h 318"/>
              <a:gd name="T28" fmla="*/ 500 w 545"/>
              <a:gd name="T29" fmla="*/ 318 h 318"/>
              <a:gd name="T30" fmla="*/ 545 w 545"/>
              <a:gd name="T31"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318">
                <a:moveTo>
                  <a:pt x="0" y="0"/>
                </a:moveTo>
                <a:lnTo>
                  <a:pt x="19" y="40"/>
                </a:lnTo>
                <a:lnTo>
                  <a:pt x="42" y="79"/>
                </a:lnTo>
                <a:lnTo>
                  <a:pt x="69" y="115"/>
                </a:lnTo>
                <a:lnTo>
                  <a:pt x="99" y="150"/>
                </a:lnTo>
                <a:lnTo>
                  <a:pt x="130" y="181"/>
                </a:lnTo>
                <a:lnTo>
                  <a:pt x="165" y="209"/>
                </a:lnTo>
                <a:lnTo>
                  <a:pt x="202" y="235"/>
                </a:lnTo>
                <a:lnTo>
                  <a:pt x="240" y="257"/>
                </a:lnTo>
                <a:lnTo>
                  <a:pt x="281" y="277"/>
                </a:lnTo>
                <a:lnTo>
                  <a:pt x="323" y="293"/>
                </a:lnTo>
                <a:lnTo>
                  <a:pt x="367" y="304"/>
                </a:lnTo>
                <a:lnTo>
                  <a:pt x="411" y="312"/>
                </a:lnTo>
                <a:lnTo>
                  <a:pt x="454" y="317"/>
                </a:lnTo>
                <a:lnTo>
                  <a:pt x="500" y="318"/>
                </a:lnTo>
                <a:lnTo>
                  <a:pt x="545" y="31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3765550" y="2524125"/>
            <a:ext cx="301625" cy="174625"/>
          </a:xfrm>
          <a:custGeom>
            <a:avLst/>
            <a:gdLst>
              <a:gd name="T0" fmla="*/ 569 w 569"/>
              <a:gd name="T1" fmla="*/ 329 h 329"/>
              <a:gd name="T2" fmla="*/ 521 w 569"/>
              <a:gd name="T3" fmla="*/ 281 h 329"/>
              <a:gd name="T4" fmla="*/ 472 w 569"/>
              <a:gd name="T5" fmla="*/ 237 h 329"/>
              <a:gd name="T6" fmla="*/ 420 w 569"/>
              <a:gd name="T7" fmla="*/ 196 h 329"/>
              <a:gd name="T8" fmla="*/ 366 w 569"/>
              <a:gd name="T9" fmla="*/ 158 h 329"/>
              <a:gd name="T10" fmla="*/ 309 w 569"/>
              <a:gd name="T11" fmla="*/ 122 h 329"/>
              <a:gd name="T12" fmla="*/ 250 w 569"/>
              <a:gd name="T13" fmla="*/ 91 h 329"/>
              <a:gd name="T14" fmla="*/ 189 w 569"/>
              <a:gd name="T15" fmla="*/ 63 h 329"/>
              <a:gd name="T16" fmla="*/ 129 w 569"/>
              <a:gd name="T17" fmla="*/ 38 h 329"/>
              <a:gd name="T18" fmla="*/ 65 w 569"/>
              <a:gd name="T19" fmla="*/ 17 h 329"/>
              <a:gd name="T20" fmla="*/ 0 w 569"/>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9" h="329">
                <a:moveTo>
                  <a:pt x="569" y="329"/>
                </a:moveTo>
                <a:lnTo>
                  <a:pt x="521" y="281"/>
                </a:lnTo>
                <a:lnTo>
                  <a:pt x="472" y="237"/>
                </a:lnTo>
                <a:lnTo>
                  <a:pt x="420" y="196"/>
                </a:lnTo>
                <a:lnTo>
                  <a:pt x="366" y="158"/>
                </a:lnTo>
                <a:lnTo>
                  <a:pt x="309" y="122"/>
                </a:lnTo>
                <a:lnTo>
                  <a:pt x="250" y="91"/>
                </a:lnTo>
                <a:lnTo>
                  <a:pt x="189" y="63"/>
                </a:lnTo>
                <a:lnTo>
                  <a:pt x="129" y="38"/>
                </a:lnTo>
                <a:lnTo>
                  <a:pt x="65"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4913312" y="1279525"/>
            <a:ext cx="293688" cy="171450"/>
          </a:xfrm>
          <a:custGeom>
            <a:avLst/>
            <a:gdLst>
              <a:gd name="T0" fmla="*/ 0 w 555"/>
              <a:gd name="T1" fmla="*/ 0 h 322"/>
              <a:gd name="T2" fmla="*/ 28 w 555"/>
              <a:gd name="T3" fmla="*/ 44 h 322"/>
              <a:gd name="T4" fmla="*/ 59 w 555"/>
              <a:gd name="T5" fmla="*/ 85 h 322"/>
              <a:gd name="T6" fmla="*/ 95 w 555"/>
              <a:gd name="T7" fmla="*/ 123 h 322"/>
              <a:gd name="T8" fmla="*/ 131 w 555"/>
              <a:gd name="T9" fmla="*/ 158 h 322"/>
              <a:gd name="T10" fmla="*/ 172 w 555"/>
              <a:gd name="T11" fmla="*/ 191 h 322"/>
              <a:gd name="T12" fmla="*/ 215 w 555"/>
              <a:gd name="T13" fmla="*/ 220 h 322"/>
              <a:gd name="T14" fmla="*/ 258 w 555"/>
              <a:gd name="T15" fmla="*/ 246 h 322"/>
              <a:gd name="T16" fmla="*/ 305 w 555"/>
              <a:gd name="T17" fmla="*/ 268 h 322"/>
              <a:gd name="T18" fmla="*/ 353 w 555"/>
              <a:gd name="T19" fmla="*/ 287 h 322"/>
              <a:gd name="T20" fmla="*/ 402 w 555"/>
              <a:gd name="T21" fmla="*/ 301 h 322"/>
              <a:gd name="T22" fmla="*/ 453 w 555"/>
              <a:gd name="T23" fmla="*/ 312 h 322"/>
              <a:gd name="T24" fmla="*/ 504 w 555"/>
              <a:gd name="T25" fmla="*/ 319 h 322"/>
              <a:gd name="T26" fmla="*/ 555 w 55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0" y="0"/>
                </a:moveTo>
                <a:lnTo>
                  <a:pt x="28" y="44"/>
                </a:lnTo>
                <a:lnTo>
                  <a:pt x="59" y="85"/>
                </a:lnTo>
                <a:lnTo>
                  <a:pt x="95" y="123"/>
                </a:lnTo>
                <a:lnTo>
                  <a:pt x="131" y="158"/>
                </a:lnTo>
                <a:lnTo>
                  <a:pt x="172" y="191"/>
                </a:lnTo>
                <a:lnTo>
                  <a:pt x="215" y="220"/>
                </a:lnTo>
                <a:lnTo>
                  <a:pt x="258" y="246"/>
                </a:lnTo>
                <a:lnTo>
                  <a:pt x="305" y="268"/>
                </a:lnTo>
                <a:lnTo>
                  <a:pt x="353" y="287"/>
                </a:lnTo>
                <a:lnTo>
                  <a:pt x="402" y="301"/>
                </a:lnTo>
                <a:lnTo>
                  <a:pt x="453" y="312"/>
                </a:lnTo>
                <a:lnTo>
                  <a:pt x="504" y="319"/>
                </a:lnTo>
                <a:lnTo>
                  <a:pt x="555" y="32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4160837" y="2574925"/>
            <a:ext cx="301625" cy="174625"/>
          </a:xfrm>
          <a:custGeom>
            <a:avLst/>
            <a:gdLst>
              <a:gd name="T0" fmla="*/ 571 w 571"/>
              <a:gd name="T1" fmla="*/ 329 h 329"/>
              <a:gd name="T2" fmla="*/ 515 w 571"/>
              <a:gd name="T3" fmla="*/ 280 h 329"/>
              <a:gd name="T4" fmla="*/ 458 w 571"/>
              <a:gd name="T5" fmla="*/ 233 h 329"/>
              <a:gd name="T6" fmla="*/ 398 w 571"/>
              <a:gd name="T7" fmla="*/ 189 h 329"/>
              <a:gd name="T8" fmla="*/ 336 w 571"/>
              <a:gd name="T9" fmla="*/ 150 h 329"/>
              <a:gd name="T10" fmla="*/ 272 w 571"/>
              <a:gd name="T11" fmla="*/ 113 h 329"/>
              <a:gd name="T12" fmla="*/ 206 w 571"/>
              <a:gd name="T13" fmla="*/ 79 h 329"/>
              <a:gd name="T14" fmla="*/ 138 w 571"/>
              <a:gd name="T15" fmla="*/ 49 h 329"/>
              <a:gd name="T16" fmla="*/ 71 w 571"/>
              <a:gd name="T17" fmla="*/ 23 h 329"/>
              <a:gd name="T18" fmla="*/ 0 w 571"/>
              <a:gd name="T1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329">
                <a:moveTo>
                  <a:pt x="571" y="329"/>
                </a:moveTo>
                <a:lnTo>
                  <a:pt x="515" y="280"/>
                </a:lnTo>
                <a:lnTo>
                  <a:pt x="458" y="233"/>
                </a:lnTo>
                <a:lnTo>
                  <a:pt x="398" y="189"/>
                </a:lnTo>
                <a:lnTo>
                  <a:pt x="336" y="150"/>
                </a:lnTo>
                <a:lnTo>
                  <a:pt x="272" y="113"/>
                </a:lnTo>
                <a:lnTo>
                  <a:pt x="206" y="79"/>
                </a:lnTo>
                <a:lnTo>
                  <a:pt x="138" y="49"/>
                </a:lnTo>
                <a:lnTo>
                  <a:pt x="71" y="2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5216525" y="1487487"/>
            <a:ext cx="295275" cy="171450"/>
          </a:xfrm>
          <a:custGeom>
            <a:avLst/>
            <a:gdLst>
              <a:gd name="T0" fmla="*/ 0 w 558"/>
              <a:gd name="T1" fmla="*/ 0 h 322"/>
              <a:gd name="T2" fmla="*/ 30 w 558"/>
              <a:gd name="T3" fmla="*/ 42 h 322"/>
              <a:gd name="T4" fmla="*/ 63 w 558"/>
              <a:gd name="T5" fmla="*/ 82 h 322"/>
              <a:gd name="T6" fmla="*/ 98 w 558"/>
              <a:gd name="T7" fmla="*/ 120 h 322"/>
              <a:gd name="T8" fmla="*/ 136 w 558"/>
              <a:gd name="T9" fmla="*/ 154 h 322"/>
              <a:gd name="T10" fmla="*/ 177 w 558"/>
              <a:gd name="T11" fmla="*/ 186 h 322"/>
              <a:gd name="T12" fmla="*/ 219 w 558"/>
              <a:gd name="T13" fmla="*/ 214 h 322"/>
              <a:gd name="T14" fmla="*/ 263 w 558"/>
              <a:gd name="T15" fmla="*/ 240 h 322"/>
              <a:gd name="T16" fmla="*/ 310 w 558"/>
              <a:gd name="T17" fmla="*/ 262 h 322"/>
              <a:gd name="T18" fmla="*/ 358 w 558"/>
              <a:gd name="T19" fmla="*/ 282 h 322"/>
              <a:gd name="T20" fmla="*/ 407 w 558"/>
              <a:gd name="T21" fmla="*/ 298 h 322"/>
              <a:gd name="T22" fmla="*/ 457 w 558"/>
              <a:gd name="T23" fmla="*/ 309 h 322"/>
              <a:gd name="T24" fmla="*/ 507 w 558"/>
              <a:gd name="T25" fmla="*/ 317 h 322"/>
              <a:gd name="T26" fmla="*/ 558 w 558"/>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8" h="322">
                <a:moveTo>
                  <a:pt x="0" y="0"/>
                </a:moveTo>
                <a:lnTo>
                  <a:pt x="30" y="42"/>
                </a:lnTo>
                <a:lnTo>
                  <a:pt x="63" y="82"/>
                </a:lnTo>
                <a:lnTo>
                  <a:pt x="98" y="120"/>
                </a:lnTo>
                <a:lnTo>
                  <a:pt x="136" y="154"/>
                </a:lnTo>
                <a:lnTo>
                  <a:pt x="177" y="186"/>
                </a:lnTo>
                <a:lnTo>
                  <a:pt x="219" y="214"/>
                </a:lnTo>
                <a:lnTo>
                  <a:pt x="263" y="240"/>
                </a:lnTo>
                <a:lnTo>
                  <a:pt x="310" y="262"/>
                </a:lnTo>
                <a:lnTo>
                  <a:pt x="358" y="282"/>
                </a:lnTo>
                <a:lnTo>
                  <a:pt x="407" y="298"/>
                </a:lnTo>
                <a:lnTo>
                  <a:pt x="457" y="309"/>
                </a:lnTo>
                <a:lnTo>
                  <a:pt x="507" y="317"/>
                </a:lnTo>
                <a:lnTo>
                  <a:pt x="558" y="32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4506912" y="2711450"/>
            <a:ext cx="301625" cy="174625"/>
          </a:xfrm>
          <a:custGeom>
            <a:avLst/>
            <a:gdLst>
              <a:gd name="T0" fmla="*/ 571 w 571"/>
              <a:gd name="T1" fmla="*/ 329 h 329"/>
              <a:gd name="T2" fmla="*/ 515 w 571"/>
              <a:gd name="T3" fmla="*/ 281 h 329"/>
              <a:gd name="T4" fmla="*/ 458 w 571"/>
              <a:gd name="T5" fmla="*/ 235 h 329"/>
              <a:gd name="T6" fmla="*/ 397 w 571"/>
              <a:gd name="T7" fmla="*/ 192 h 329"/>
              <a:gd name="T8" fmla="*/ 335 w 571"/>
              <a:gd name="T9" fmla="*/ 153 h 329"/>
              <a:gd name="T10" fmla="*/ 271 w 571"/>
              <a:gd name="T11" fmla="*/ 116 h 329"/>
              <a:gd name="T12" fmla="*/ 206 w 571"/>
              <a:gd name="T13" fmla="*/ 82 h 329"/>
              <a:gd name="T14" fmla="*/ 138 w 571"/>
              <a:gd name="T15" fmla="*/ 51 h 329"/>
              <a:gd name="T16" fmla="*/ 71 w 571"/>
              <a:gd name="T17" fmla="*/ 24 h 329"/>
              <a:gd name="T18" fmla="*/ 0 w 571"/>
              <a:gd name="T1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329">
                <a:moveTo>
                  <a:pt x="571" y="329"/>
                </a:moveTo>
                <a:lnTo>
                  <a:pt x="515" y="281"/>
                </a:lnTo>
                <a:lnTo>
                  <a:pt x="458" y="235"/>
                </a:lnTo>
                <a:lnTo>
                  <a:pt x="397" y="192"/>
                </a:lnTo>
                <a:lnTo>
                  <a:pt x="335" y="153"/>
                </a:lnTo>
                <a:lnTo>
                  <a:pt x="271" y="116"/>
                </a:lnTo>
                <a:lnTo>
                  <a:pt x="206" y="82"/>
                </a:lnTo>
                <a:lnTo>
                  <a:pt x="138" y="51"/>
                </a:lnTo>
                <a:lnTo>
                  <a:pt x="71" y="2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710363" y="2019300"/>
            <a:ext cx="141288" cy="93663"/>
          </a:xfrm>
          <a:custGeom>
            <a:avLst/>
            <a:gdLst>
              <a:gd name="T0" fmla="*/ 0 w 266"/>
              <a:gd name="T1" fmla="*/ 0 h 177"/>
              <a:gd name="T2" fmla="*/ 2 w 266"/>
              <a:gd name="T3" fmla="*/ 27 h 177"/>
              <a:gd name="T4" fmla="*/ 9 w 266"/>
              <a:gd name="T5" fmla="*/ 52 h 177"/>
              <a:gd name="T6" fmla="*/ 17 w 266"/>
              <a:gd name="T7" fmla="*/ 76 h 177"/>
              <a:gd name="T8" fmla="*/ 31 w 266"/>
              <a:gd name="T9" fmla="*/ 99 h 177"/>
              <a:gd name="T10" fmla="*/ 47 w 266"/>
              <a:gd name="T11" fmla="*/ 120 h 177"/>
              <a:gd name="T12" fmla="*/ 67 w 266"/>
              <a:gd name="T13" fmla="*/ 138 h 177"/>
              <a:gd name="T14" fmla="*/ 89 w 266"/>
              <a:gd name="T15" fmla="*/ 153 h 177"/>
              <a:gd name="T16" fmla="*/ 112 w 266"/>
              <a:gd name="T17" fmla="*/ 164 h 177"/>
              <a:gd name="T18" fmla="*/ 137 w 266"/>
              <a:gd name="T19" fmla="*/ 172 h 177"/>
              <a:gd name="T20" fmla="*/ 164 w 266"/>
              <a:gd name="T21" fmla="*/ 177 h 177"/>
              <a:gd name="T22" fmla="*/ 190 w 266"/>
              <a:gd name="T23" fmla="*/ 177 h 177"/>
              <a:gd name="T24" fmla="*/ 217 w 266"/>
              <a:gd name="T25" fmla="*/ 172 h 177"/>
              <a:gd name="T26" fmla="*/ 242 w 266"/>
              <a:gd name="T27" fmla="*/ 164 h 177"/>
              <a:gd name="T28" fmla="*/ 266 w 266"/>
              <a:gd name="T29" fmla="*/ 15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177">
                <a:moveTo>
                  <a:pt x="0" y="0"/>
                </a:moveTo>
                <a:lnTo>
                  <a:pt x="2" y="27"/>
                </a:lnTo>
                <a:lnTo>
                  <a:pt x="9" y="52"/>
                </a:lnTo>
                <a:lnTo>
                  <a:pt x="17" y="76"/>
                </a:lnTo>
                <a:lnTo>
                  <a:pt x="31" y="99"/>
                </a:lnTo>
                <a:lnTo>
                  <a:pt x="47" y="120"/>
                </a:lnTo>
                <a:lnTo>
                  <a:pt x="67" y="138"/>
                </a:lnTo>
                <a:lnTo>
                  <a:pt x="89" y="153"/>
                </a:lnTo>
                <a:lnTo>
                  <a:pt x="112" y="164"/>
                </a:lnTo>
                <a:lnTo>
                  <a:pt x="137" y="172"/>
                </a:lnTo>
                <a:lnTo>
                  <a:pt x="164" y="177"/>
                </a:lnTo>
                <a:lnTo>
                  <a:pt x="190" y="177"/>
                </a:lnTo>
                <a:lnTo>
                  <a:pt x="217" y="172"/>
                </a:lnTo>
                <a:lnTo>
                  <a:pt x="242" y="164"/>
                </a:lnTo>
                <a:lnTo>
                  <a:pt x="266" y="15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5434012" y="4017962"/>
            <a:ext cx="303213" cy="201613"/>
          </a:xfrm>
          <a:custGeom>
            <a:avLst/>
            <a:gdLst>
              <a:gd name="T0" fmla="*/ 573 w 573"/>
              <a:gd name="T1" fmla="*/ 383 h 383"/>
              <a:gd name="T2" fmla="*/ 572 w 573"/>
              <a:gd name="T3" fmla="*/ 345 h 383"/>
              <a:gd name="T4" fmla="*/ 566 w 573"/>
              <a:gd name="T5" fmla="*/ 307 h 383"/>
              <a:gd name="T6" fmla="*/ 556 w 573"/>
              <a:gd name="T7" fmla="*/ 270 h 383"/>
              <a:gd name="T8" fmla="*/ 544 w 573"/>
              <a:gd name="T9" fmla="*/ 235 h 383"/>
              <a:gd name="T10" fmla="*/ 527 w 573"/>
              <a:gd name="T11" fmla="*/ 199 h 383"/>
              <a:gd name="T12" fmla="*/ 507 w 573"/>
              <a:gd name="T13" fmla="*/ 167 h 383"/>
              <a:gd name="T14" fmla="*/ 484 w 573"/>
              <a:gd name="T15" fmla="*/ 137 h 383"/>
              <a:gd name="T16" fmla="*/ 457 w 573"/>
              <a:gd name="T17" fmla="*/ 109 h 383"/>
              <a:gd name="T18" fmla="*/ 429 w 573"/>
              <a:gd name="T19" fmla="*/ 83 h 383"/>
              <a:gd name="T20" fmla="*/ 398 w 573"/>
              <a:gd name="T21" fmla="*/ 61 h 383"/>
              <a:gd name="T22" fmla="*/ 366 w 573"/>
              <a:gd name="T23" fmla="*/ 42 h 383"/>
              <a:gd name="T24" fmla="*/ 330 w 573"/>
              <a:gd name="T25" fmla="*/ 27 h 383"/>
              <a:gd name="T26" fmla="*/ 294 w 573"/>
              <a:gd name="T27" fmla="*/ 14 h 383"/>
              <a:gd name="T28" fmla="*/ 257 w 573"/>
              <a:gd name="T29" fmla="*/ 6 h 383"/>
              <a:gd name="T30" fmla="*/ 219 w 573"/>
              <a:gd name="T31" fmla="*/ 1 h 383"/>
              <a:gd name="T32" fmla="*/ 181 w 573"/>
              <a:gd name="T33" fmla="*/ 0 h 383"/>
              <a:gd name="T34" fmla="*/ 142 w 573"/>
              <a:gd name="T35" fmla="*/ 3 h 383"/>
              <a:gd name="T36" fmla="*/ 106 w 573"/>
              <a:gd name="T37" fmla="*/ 10 h 383"/>
              <a:gd name="T38" fmla="*/ 69 w 573"/>
              <a:gd name="T39" fmla="*/ 20 h 383"/>
              <a:gd name="T40" fmla="*/ 34 w 573"/>
              <a:gd name="T41" fmla="*/ 34 h 383"/>
              <a:gd name="T42" fmla="*/ 0 w 573"/>
              <a:gd name="T43" fmla="*/ 5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3" h="383">
                <a:moveTo>
                  <a:pt x="573" y="383"/>
                </a:moveTo>
                <a:lnTo>
                  <a:pt x="572" y="345"/>
                </a:lnTo>
                <a:lnTo>
                  <a:pt x="566" y="307"/>
                </a:lnTo>
                <a:lnTo>
                  <a:pt x="556" y="270"/>
                </a:lnTo>
                <a:lnTo>
                  <a:pt x="544" y="235"/>
                </a:lnTo>
                <a:lnTo>
                  <a:pt x="527" y="199"/>
                </a:lnTo>
                <a:lnTo>
                  <a:pt x="507" y="167"/>
                </a:lnTo>
                <a:lnTo>
                  <a:pt x="484" y="137"/>
                </a:lnTo>
                <a:lnTo>
                  <a:pt x="457" y="109"/>
                </a:lnTo>
                <a:lnTo>
                  <a:pt x="429" y="83"/>
                </a:lnTo>
                <a:lnTo>
                  <a:pt x="398" y="61"/>
                </a:lnTo>
                <a:lnTo>
                  <a:pt x="366" y="42"/>
                </a:lnTo>
                <a:lnTo>
                  <a:pt x="330" y="27"/>
                </a:lnTo>
                <a:lnTo>
                  <a:pt x="294" y="14"/>
                </a:lnTo>
                <a:lnTo>
                  <a:pt x="257" y="6"/>
                </a:lnTo>
                <a:lnTo>
                  <a:pt x="219" y="1"/>
                </a:lnTo>
                <a:lnTo>
                  <a:pt x="181" y="0"/>
                </a:lnTo>
                <a:lnTo>
                  <a:pt x="142" y="3"/>
                </a:lnTo>
                <a:lnTo>
                  <a:pt x="106" y="10"/>
                </a:lnTo>
                <a:lnTo>
                  <a:pt x="69" y="20"/>
                </a:lnTo>
                <a:lnTo>
                  <a:pt x="34" y="34"/>
                </a:lnTo>
                <a:lnTo>
                  <a:pt x="0" y="5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305550" y="1887537"/>
            <a:ext cx="225425" cy="134938"/>
          </a:xfrm>
          <a:custGeom>
            <a:avLst/>
            <a:gdLst>
              <a:gd name="T0" fmla="*/ 0 w 425"/>
              <a:gd name="T1" fmla="*/ 0 h 256"/>
              <a:gd name="T2" fmla="*/ 11 w 425"/>
              <a:gd name="T3" fmla="*/ 34 h 256"/>
              <a:gd name="T4" fmla="*/ 27 w 425"/>
              <a:gd name="T5" fmla="*/ 66 h 256"/>
              <a:gd name="T6" fmla="*/ 45 w 425"/>
              <a:gd name="T7" fmla="*/ 97 h 256"/>
              <a:gd name="T8" fmla="*/ 66 w 425"/>
              <a:gd name="T9" fmla="*/ 127 h 256"/>
              <a:gd name="T10" fmla="*/ 92 w 425"/>
              <a:gd name="T11" fmla="*/ 154 h 256"/>
              <a:gd name="T12" fmla="*/ 118 w 425"/>
              <a:gd name="T13" fmla="*/ 178 h 256"/>
              <a:gd name="T14" fmla="*/ 148 w 425"/>
              <a:gd name="T15" fmla="*/ 199 h 256"/>
              <a:gd name="T16" fmla="*/ 179 w 425"/>
              <a:gd name="T17" fmla="*/ 216 h 256"/>
              <a:gd name="T18" fmla="*/ 212 w 425"/>
              <a:gd name="T19" fmla="*/ 232 h 256"/>
              <a:gd name="T20" fmla="*/ 246 w 425"/>
              <a:gd name="T21" fmla="*/ 243 h 256"/>
              <a:gd name="T22" fmla="*/ 281 w 425"/>
              <a:gd name="T23" fmla="*/ 251 h 256"/>
              <a:gd name="T24" fmla="*/ 318 w 425"/>
              <a:gd name="T25" fmla="*/ 254 h 256"/>
              <a:gd name="T26" fmla="*/ 353 w 425"/>
              <a:gd name="T27" fmla="*/ 256 h 256"/>
              <a:gd name="T28" fmla="*/ 390 w 425"/>
              <a:gd name="T29" fmla="*/ 253 h 256"/>
              <a:gd name="T30" fmla="*/ 425 w 425"/>
              <a:gd name="T31" fmla="*/ 24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5" h="256">
                <a:moveTo>
                  <a:pt x="0" y="0"/>
                </a:moveTo>
                <a:lnTo>
                  <a:pt x="11" y="34"/>
                </a:lnTo>
                <a:lnTo>
                  <a:pt x="27" y="66"/>
                </a:lnTo>
                <a:lnTo>
                  <a:pt x="45" y="97"/>
                </a:lnTo>
                <a:lnTo>
                  <a:pt x="66" y="127"/>
                </a:lnTo>
                <a:lnTo>
                  <a:pt x="92" y="154"/>
                </a:lnTo>
                <a:lnTo>
                  <a:pt x="118" y="178"/>
                </a:lnTo>
                <a:lnTo>
                  <a:pt x="148" y="199"/>
                </a:lnTo>
                <a:lnTo>
                  <a:pt x="179" y="216"/>
                </a:lnTo>
                <a:lnTo>
                  <a:pt x="212" y="232"/>
                </a:lnTo>
                <a:lnTo>
                  <a:pt x="246" y="243"/>
                </a:lnTo>
                <a:lnTo>
                  <a:pt x="281" y="251"/>
                </a:lnTo>
                <a:lnTo>
                  <a:pt x="318" y="254"/>
                </a:lnTo>
                <a:lnTo>
                  <a:pt x="353" y="256"/>
                </a:lnTo>
                <a:lnTo>
                  <a:pt x="390" y="253"/>
                </a:lnTo>
                <a:lnTo>
                  <a:pt x="425" y="2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5251450" y="3632200"/>
            <a:ext cx="296863" cy="171450"/>
          </a:xfrm>
          <a:custGeom>
            <a:avLst/>
            <a:gdLst>
              <a:gd name="T0" fmla="*/ 561 w 561"/>
              <a:gd name="T1" fmla="*/ 323 h 323"/>
              <a:gd name="T2" fmla="*/ 527 w 561"/>
              <a:gd name="T3" fmla="*/ 279 h 323"/>
              <a:gd name="T4" fmla="*/ 490 w 561"/>
              <a:gd name="T5" fmla="*/ 237 h 323"/>
              <a:gd name="T6" fmla="*/ 451 w 561"/>
              <a:gd name="T7" fmla="*/ 197 h 323"/>
              <a:gd name="T8" fmla="*/ 408 w 561"/>
              <a:gd name="T9" fmla="*/ 162 h 323"/>
              <a:gd name="T10" fmla="*/ 363 w 561"/>
              <a:gd name="T11" fmla="*/ 130 h 323"/>
              <a:gd name="T12" fmla="*/ 317 w 561"/>
              <a:gd name="T13" fmla="*/ 100 h 323"/>
              <a:gd name="T14" fmla="*/ 267 w 561"/>
              <a:gd name="T15" fmla="*/ 73 h 323"/>
              <a:gd name="T16" fmla="*/ 216 w 561"/>
              <a:gd name="T17" fmla="*/ 50 h 323"/>
              <a:gd name="T18" fmla="*/ 164 w 561"/>
              <a:gd name="T19" fmla="*/ 32 h 323"/>
              <a:gd name="T20" fmla="*/ 110 w 561"/>
              <a:gd name="T21" fmla="*/ 18 h 323"/>
              <a:gd name="T22" fmla="*/ 55 w 561"/>
              <a:gd name="T23" fmla="*/ 7 h 323"/>
              <a:gd name="T24" fmla="*/ 0 w 561"/>
              <a:gd name="T2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23">
                <a:moveTo>
                  <a:pt x="561" y="323"/>
                </a:moveTo>
                <a:lnTo>
                  <a:pt x="527" y="279"/>
                </a:lnTo>
                <a:lnTo>
                  <a:pt x="490" y="237"/>
                </a:lnTo>
                <a:lnTo>
                  <a:pt x="451" y="197"/>
                </a:lnTo>
                <a:lnTo>
                  <a:pt x="408" y="162"/>
                </a:lnTo>
                <a:lnTo>
                  <a:pt x="363" y="130"/>
                </a:lnTo>
                <a:lnTo>
                  <a:pt x="317" y="100"/>
                </a:lnTo>
                <a:lnTo>
                  <a:pt x="267" y="73"/>
                </a:lnTo>
                <a:lnTo>
                  <a:pt x="216" y="50"/>
                </a:lnTo>
                <a:lnTo>
                  <a:pt x="164" y="32"/>
                </a:lnTo>
                <a:lnTo>
                  <a:pt x="110" y="18"/>
                </a:lnTo>
                <a:lnTo>
                  <a:pt x="55"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5910262" y="1763712"/>
            <a:ext cx="287338" cy="168275"/>
          </a:xfrm>
          <a:custGeom>
            <a:avLst/>
            <a:gdLst>
              <a:gd name="T0" fmla="*/ 0 w 545"/>
              <a:gd name="T1" fmla="*/ 0 h 318"/>
              <a:gd name="T2" fmla="*/ 20 w 545"/>
              <a:gd name="T3" fmla="*/ 40 h 318"/>
              <a:gd name="T4" fmla="*/ 43 w 545"/>
              <a:gd name="T5" fmla="*/ 79 h 318"/>
              <a:gd name="T6" fmla="*/ 69 w 545"/>
              <a:gd name="T7" fmla="*/ 115 h 318"/>
              <a:gd name="T8" fmla="*/ 99 w 545"/>
              <a:gd name="T9" fmla="*/ 150 h 318"/>
              <a:gd name="T10" fmla="*/ 130 w 545"/>
              <a:gd name="T11" fmla="*/ 181 h 318"/>
              <a:gd name="T12" fmla="*/ 165 w 545"/>
              <a:gd name="T13" fmla="*/ 209 h 318"/>
              <a:gd name="T14" fmla="*/ 202 w 545"/>
              <a:gd name="T15" fmla="*/ 235 h 318"/>
              <a:gd name="T16" fmla="*/ 240 w 545"/>
              <a:gd name="T17" fmla="*/ 257 h 318"/>
              <a:gd name="T18" fmla="*/ 281 w 545"/>
              <a:gd name="T19" fmla="*/ 277 h 318"/>
              <a:gd name="T20" fmla="*/ 324 w 545"/>
              <a:gd name="T21" fmla="*/ 293 h 318"/>
              <a:gd name="T22" fmla="*/ 367 w 545"/>
              <a:gd name="T23" fmla="*/ 304 h 318"/>
              <a:gd name="T24" fmla="*/ 411 w 545"/>
              <a:gd name="T25" fmla="*/ 313 h 318"/>
              <a:gd name="T26" fmla="*/ 455 w 545"/>
              <a:gd name="T27" fmla="*/ 317 h 318"/>
              <a:gd name="T28" fmla="*/ 500 w 545"/>
              <a:gd name="T29" fmla="*/ 318 h 318"/>
              <a:gd name="T30" fmla="*/ 545 w 545"/>
              <a:gd name="T31"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318">
                <a:moveTo>
                  <a:pt x="0" y="0"/>
                </a:moveTo>
                <a:lnTo>
                  <a:pt x="20" y="40"/>
                </a:lnTo>
                <a:lnTo>
                  <a:pt x="43" y="79"/>
                </a:lnTo>
                <a:lnTo>
                  <a:pt x="69" y="115"/>
                </a:lnTo>
                <a:lnTo>
                  <a:pt x="99" y="150"/>
                </a:lnTo>
                <a:lnTo>
                  <a:pt x="130" y="181"/>
                </a:lnTo>
                <a:lnTo>
                  <a:pt x="165" y="209"/>
                </a:lnTo>
                <a:lnTo>
                  <a:pt x="202" y="235"/>
                </a:lnTo>
                <a:lnTo>
                  <a:pt x="240" y="257"/>
                </a:lnTo>
                <a:lnTo>
                  <a:pt x="281" y="277"/>
                </a:lnTo>
                <a:lnTo>
                  <a:pt x="324" y="293"/>
                </a:lnTo>
                <a:lnTo>
                  <a:pt x="367" y="304"/>
                </a:lnTo>
                <a:lnTo>
                  <a:pt x="411" y="313"/>
                </a:lnTo>
                <a:lnTo>
                  <a:pt x="455" y="317"/>
                </a:lnTo>
                <a:lnTo>
                  <a:pt x="500" y="318"/>
                </a:lnTo>
                <a:lnTo>
                  <a:pt x="545" y="31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5038725" y="3260725"/>
            <a:ext cx="301625" cy="173038"/>
          </a:xfrm>
          <a:custGeom>
            <a:avLst/>
            <a:gdLst>
              <a:gd name="T0" fmla="*/ 569 w 569"/>
              <a:gd name="T1" fmla="*/ 329 h 329"/>
              <a:gd name="T2" fmla="*/ 521 w 569"/>
              <a:gd name="T3" fmla="*/ 281 h 329"/>
              <a:gd name="T4" fmla="*/ 471 w 569"/>
              <a:gd name="T5" fmla="*/ 237 h 329"/>
              <a:gd name="T6" fmla="*/ 419 w 569"/>
              <a:gd name="T7" fmla="*/ 196 h 329"/>
              <a:gd name="T8" fmla="*/ 365 w 569"/>
              <a:gd name="T9" fmla="*/ 158 h 329"/>
              <a:gd name="T10" fmla="*/ 309 w 569"/>
              <a:gd name="T11" fmla="*/ 123 h 329"/>
              <a:gd name="T12" fmla="*/ 250 w 569"/>
              <a:gd name="T13" fmla="*/ 92 h 329"/>
              <a:gd name="T14" fmla="*/ 189 w 569"/>
              <a:gd name="T15" fmla="*/ 64 h 329"/>
              <a:gd name="T16" fmla="*/ 128 w 569"/>
              <a:gd name="T17" fmla="*/ 38 h 329"/>
              <a:gd name="T18" fmla="*/ 65 w 569"/>
              <a:gd name="T19" fmla="*/ 17 h 329"/>
              <a:gd name="T20" fmla="*/ 0 w 569"/>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9" h="329">
                <a:moveTo>
                  <a:pt x="569" y="329"/>
                </a:moveTo>
                <a:lnTo>
                  <a:pt x="521" y="281"/>
                </a:lnTo>
                <a:lnTo>
                  <a:pt x="471" y="237"/>
                </a:lnTo>
                <a:lnTo>
                  <a:pt x="419" y="196"/>
                </a:lnTo>
                <a:lnTo>
                  <a:pt x="365" y="158"/>
                </a:lnTo>
                <a:lnTo>
                  <a:pt x="309" y="123"/>
                </a:lnTo>
                <a:lnTo>
                  <a:pt x="250" y="92"/>
                </a:lnTo>
                <a:lnTo>
                  <a:pt x="189" y="64"/>
                </a:lnTo>
                <a:lnTo>
                  <a:pt x="128" y="38"/>
                </a:lnTo>
                <a:lnTo>
                  <a:pt x="65" y="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5548312" y="1647825"/>
            <a:ext cx="293688" cy="169863"/>
          </a:xfrm>
          <a:custGeom>
            <a:avLst/>
            <a:gdLst>
              <a:gd name="T0" fmla="*/ 0 w 555"/>
              <a:gd name="T1" fmla="*/ 0 h 322"/>
              <a:gd name="T2" fmla="*/ 28 w 555"/>
              <a:gd name="T3" fmla="*/ 44 h 322"/>
              <a:gd name="T4" fmla="*/ 59 w 555"/>
              <a:gd name="T5" fmla="*/ 85 h 322"/>
              <a:gd name="T6" fmla="*/ 95 w 555"/>
              <a:gd name="T7" fmla="*/ 123 h 322"/>
              <a:gd name="T8" fmla="*/ 131 w 555"/>
              <a:gd name="T9" fmla="*/ 158 h 322"/>
              <a:gd name="T10" fmla="*/ 172 w 555"/>
              <a:gd name="T11" fmla="*/ 191 h 322"/>
              <a:gd name="T12" fmla="*/ 215 w 555"/>
              <a:gd name="T13" fmla="*/ 220 h 322"/>
              <a:gd name="T14" fmla="*/ 258 w 555"/>
              <a:gd name="T15" fmla="*/ 246 h 322"/>
              <a:gd name="T16" fmla="*/ 305 w 555"/>
              <a:gd name="T17" fmla="*/ 268 h 322"/>
              <a:gd name="T18" fmla="*/ 353 w 555"/>
              <a:gd name="T19" fmla="*/ 287 h 322"/>
              <a:gd name="T20" fmla="*/ 402 w 555"/>
              <a:gd name="T21" fmla="*/ 301 h 322"/>
              <a:gd name="T22" fmla="*/ 453 w 555"/>
              <a:gd name="T23" fmla="*/ 312 h 322"/>
              <a:gd name="T24" fmla="*/ 504 w 555"/>
              <a:gd name="T25" fmla="*/ 319 h 322"/>
              <a:gd name="T26" fmla="*/ 555 w 55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0" y="0"/>
                </a:moveTo>
                <a:lnTo>
                  <a:pt x="28" y="44"/>
                </a:lnTo>
                <a:lnTo>
                  <a:pt x="59" y="85"/>
                </a:lnTo>
                <a:lnTo>
                  <a:pt x="95" y="123"/>
                </a:lnTo>
                <a:lnTo>
                  <a:pt x="131" y="158"/>
                </a:lnTo>
                <a:lnTo>
                  <a:pt x="172" y="191"/>
                </a:lnTo>
                <a:lnTo>
                  <a:pt x="215" y="220"/>
                </a:lnTo>
                <a:lnTo>
                  <a:pt x="258" y="246"/>
                </a:lnTo>
                <a:lnTo>
                  <a:pt x="305" y="268"/>
                </a:lnTo>
                <a:lnTo>
                  <a:pt x="353" y="287"/>
                </a:lnTo>
                <a:lnTo>
                  <a:pt x="402" y="301"/>
                </a:lnTo>
                <a:lnTo>
                  <a:pt x="453" y="312"/>
                </a:lnTo>
                <a:lnTo>
                  <a:pt x="504" y="319"/>
                </a:lnTo>
                <a:lnTo>
                  <a:pt x="555" y="32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797425" y="2943225"/>
            <a:ext cx="301625" cy="174625"/>
          </a:xfrm>
          <a:custGeom>
            <a:avLst/>
            <a:gdLst>
              <a:gd name="T0" fmla="*/ 571 w 571"/>
              <a:gd name="T1" fmla="*/ 330 h 330"/>
              <a:gd name="T2" fmla="*/ 516 w 571"/>
              <a:gd name="T3" fmla="*/ 280 h 330"/>
              <a:gd name="T4" fmla="*/ 458 w 571"/>
              <a:gd name="T5" fmla="*/ 234 h 330"/>
              <a:gd name="T6" fmla="*/ 398 w 571"/>
              <a:gd name="T7" fmla="*/ 190 h 330"/>
              <a:gd name="T8" fmla="*/ 336 w 571"/>
              <a:gd name="T9" fmla="*/ 150 h 330"/>
              <a:gd name="T10" fmla="*/ 273 w 571"/>
              <a:gd name="T11" fmla="*/ 113 h 330"/>
              <a:gd name="T12" fmla="*/ 206 w 571"/>
              <a:gd name="T13" fmla="*/ 80 h 330"/>
              <a:gd name="T14" fmla="*/ 138 w 571"/>
              <a:gd name="T15" fmla="*/ 50 h 330"/>
              <a:gd name="T16" fmla="*/ 71 w 571"/>
              <a:gd name="T17" fmla="*/ 23 h 330"/>
              <a:gd name="T18" fmla="*/ 0 w 571"/>
              <a:gd name="T1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330">
                <a:moveTo>
                  <a:pt x="571" y="330"/>
                </a:moveTo>
                <a:lnTo>
                  <a:pt x="516" y="280"/>
                </a:lnTo>
                <a:lnTo>
                  <a:pt x="458" y="234"/>
                </a:lnTo>
                <a:lnTo>
                  <a:pt x="398" y="190"/>
                </a:lnTo>
                <a:lnTo>
                  <a:pt x="336" y="150"/>
                </a:lnTo>
                <a:lnTo>
                  <a:pt x="273" y="113"/>
                </a:lnTo>
                <a:lnTo>
                  <a:pt x="206" y="80"/>
                </a:lnTo>
                <a:lnTo>
                  <a:pt x="138" y="50"/>
                </a:lnTo>
                <a:lnTo>
                  <a:pt x="71" y="2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3621087" y="179387"/>
            <a:ext cx="3819525" cy="2208213"/>
          </a:xfrm>
          <a:custGeom>
            <a:avLst/>
            <a:gdLst>
              <a:gd name="T0" fmla="*/ 0 w 7217"/>
              <a:gd name="T1" fmla="*/ 0 h 4173"/>
              <a:gd name="T2" fmla="*/ 224 w 7217"/>
              <a:gd name="T3" fmla="*/ 144 h 4173"/>
              <a:gd name="T4" fmla="*/ 444 w 7217"/>
              <a:gd name="T5" fmla="*/ 293 h 4173"/>
              <a:gd name="T6" fmla="*/ 551 w 7217"/>
              <a:gd name="T7" fmla="*/ 369 h 4173"/>
              <a:gd name="T8" fmla="*/ 656 w 7217"/>
              <a:gd name="T9" fmla="*/ 449 h 4173"/>
              <a:gd name="T10" fmla="*/ 861 w 7217"/>
              <a:gd name="T11" fmla="*/ 619 h 4173"/>
              <a:gd name="T12" fmla="*/ 1057 w 7217"/>
              <a:gd name="T13" fmla="*/ 797 h 4173"/>
              <a:gd name="T14" fmla="*/ 1249 w 7217"/>
              <a:gd name="T15" fmla="*/ 979 h 4173"/>
              <a:gd name="T16" fmla="*/ 1626 w 7217"/>
              <a:gd name="T17" fmla="*/ 1352 h 4173"/>
              <a:gd name="T18" fmla="*/ 2003 w 7217"/>
              <a:gd name="T19" fmla="*/ 1725 h 4173"/>
              <a:gd name="T20" fmla="*/ 2197 w 7217"/>
              <a:gd name="T21" fmla="*/ 1907 h 4173"/>
              <a:gd name="T22" fmla="*/ 2395 w 7217"/>
              <a:gd name="T23" fmla="*/ 2084 h 4173"/>
              <a:gd name="T24" fmla="*/ 2598 w 7217"/>
              <a:gd name="T25" fmla="*/ 2253 h 4173"/>
              <a:gd name="T26" fmla="*/ 2809 w 7217"/>
              <a:gd name="T27" fmla="*/ 2414 h 4173"/>
              <a:gd name="T28" fmla="*/ 3027 w 7217"/>
              <a:gd name="T29" fmla="*/ 2564 h 4173"/>
              <a:gd name="T30" fmla="*/ 3139 w 7217"/>
              <a:gd name="T31" fmla="*/ 2635 h 4173"/>
              <a:gd name="T32" fmla="*/ 3253 w 7217"/>
              <a:gd name="T33" fmla="*/ 2702 h 4173"/>
              <a:gd name="T34" fmla="*/ 3369 w 7217"/>
              <a:gd name="T35" fmla="*/ 2767 h 4173"/>
              <a:gd name="T36" fmla="*/ 3487 w 7217"/>
              <a:gd name="T37" fmla="*/ 2830 h 4173"/>
              <a:gd name="T38" fmla="*/ 3725 w 7217"/>
              <a:gd name="T39" fmla="*/ 2944 h 4173"/>
              <a:gd name="T40" fmla="*/ 3970 w 7217"/>
              <a:gd name="T41" fmla="*/ 3046 h 4173"/>
              <a:gd name="T42" fmla="*/ 4218 w 7217"/>
              <a:gd name="T43" fmla="*/ 3138 h 4173"/>
              <a:gd name="T44" fmla="*/ 4471 w 7217"/>
              <a:gd name="T45" fmla="*/ 3221 h 4173"/>
              <a:gd name="T46" fmla="*/ 4724 w 7217"/>
              <a:gd name="T47" fmla="*/ 3297 h 4173"/>
              <a:gd name="T48" fmla="*/ 5235 w 7217"/>
              <a:gd name="T49" fmla="*/ 3438 h 4173"/>
              <a:gd name="T50" fmla="*/ 5747 w 7217"/>
              <a:gd name="T51" fmla="*/ 3578 h 4173"/>
              <a:gd name="T52" fmla="*/ 6001 w 7217"/>
              <a:gd name="T53" fmla="*/ 3655 h 4173"/>
              <a:gd name="T54" fmla="*/ 6252 w 7217"/>
              <a:gd name="T55" fmla="*/ 3737 h 4173"/>
              <a:gd name="T56" fmla="*/ 6501 w 7217"/>
              <a:gd name="T57" fmla="*/ 3828 h 4173"/>
              <a:gd name="T58" fmla="*/ 6624 w 7217"/>
              <a:gd name="T59" fmla="*/ 3879 h 4173"/>
              <a:gd name="T60" fmla="*/ 6744 w 7217"/>
              <a:gd name="T61" fmla="*/ 3934 h 4173"/>
              <a:gd name="T62" fmla="*/ 6983 w 7217"/>
              <a:gd name="T63" fmla="*/ 4050 h 4173"/>
              <a:gd name="T64" fmla="*/ 7217 w 7217"/>
              <a:gd name="T65" fmla="*/ 4173 h 4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17" h="4173">
                <a:moveTo>
                  <a:pt x="0" y="0"/>
                </a:moveTo>
                <a:lnTo>
                  <a:pt x="224" y="144"/>
                </a:lnTo>
                <a:lnTo>
                  <a:pt x="444" y="293"/>
                </a:lnTo>
                <a:lnTo>
                  <a:pt x="551" y="369"/>
                </a:lnTo>
                <a:lnTo>
                  <a:pt x="656" y="449"/>
                </a:lnTo>
                <a:lnTo>
                  <a:pt x="861" y="619"/>
                </a:lnTo>
                <a:lnTo>
                  <a:pt x="1057" y="797"/>
                </a:lnTo>
                <a:lnTo>
                  <a:pt x="1249" y="979"/>
                </a:lnTo>
                <a:lnTo>
                  <a:pt x="1626" y="1352"/>
                </a:lnTo>
                <a:lnTo>
                  <a:pt x="2003" y="1725"/>
                </a:lnTo>
                <a:lnTo>
                  <a:pt x="2197" y="1907"/>
                </a:lnTo>
                <a:lnTo>
                  <a:pt x="2395" y="2084"/>
                </a:lnTo>
                <a:lnTo>
                  <a:pt x="2598" y="2253"/>
                </a:lnTo>
                <a:lnTo>
                  <a:pt x="2809" y="2414"/>
                </a:lnTo>
                <a:lnTo>
                  <a:pt x="3027" y="2564"/>
                </a:lnTo>
                <a:lnTo>
                  <a:pt x="3139" y="2635"/>
                </a:lnTo>
                <a:lnTo>
                  <a:pt x="3253" y="2702"/>
                </a:lnTo>
                <a:lnTo>
                  <a:pt x="3369" y="2767"/>
                </a:lnTo>
                <a:lnTo>
                  <a:pt x="3487" y="2830"/>
                </a:lnTo>
                <a:lnTo>
                  <a:pt x="3725" y="2944"/>
                </a:lnTo>
                <a:lnTo>
                  <a:pt x="3970" y="3046"/>
                </a:lnTo>
                <a:lnTo>
                  <a:pt x="4218" y="3138"/>
                </a:lnTo>
                <a:lnTo>
                  <a:pt x="4471" y="3221"/>
                </a:lnTo>
                <a:lnTo>
                  <a:pt x="4724" y="3297"/>
                </a:lnTo>
                <a:lnTo>
                  <a:pt x="5235" y="3438"/>
                </a:lnTo>
                <a:lnTo>
                  <a:pt x="5747" y="3578"/>
                </a:lnTo>
                <a:lnTo>
                  <a:pt x="6001" y="3655"/>
                </a:lnTo>
                <a:lnTo>
                  <a:pt x="6252" y="3737"/>
                </a:lnTo>
                <a:lnTo>
                  <a:pt x="6501" y="3828"/>
                </a:lnTo>
                <a:lnTo>
                  <a:pt x="6624" y="3879"/>
                </a:lnTo>
                <a:lnTo>
                  <a:pt x="6744" y="3934"/>
                </a:lnTo>
                <a:lnTo>
                  <a:pt x="6983" y="4050"/>
                </a:lnTo>
                <a:lnTo>
                  <a:pt x="7217" y="417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2352675" y="2379662"/>
            <a:ext cx="3819525" cy="2208213"/>
          </a:xfrm>
          <a:custGeom>
            <a:avLst/>
            <a:gdLst>
              <a:gd name="T0" fmla="*/ 129 w 7217"/>
              <a:gd name="T1" fmla="*/ 58 h 4172"/>
              <a:gd name="T2" fmla="*/ 322 w 7217"/>
              <a:gd name="T3" fmla="*/ 143 h 4172"/>
              <a:gd name="T4" fmla="*/ 452 w 7217"/>
              <a:gd name="T5" fmla="*/ 194 h 4172"/>
              <a:gd name="T6" fmla="*/ 585 w 7217"/>
              <a:gd name="T7" fmla="*/ 239 h 4172"/>
              <a:gd name="T8" fmla="*/ 719 w 7217"/>
              <a:gd name="T9" fmla="*/ 277 h 4172"/>
              <a:gd name="T10" fmla="*/ 856 w 7217"/>
              <a:gd name="T11" fmla="*/ 307 h 4172"/>
              <a:gd name="T12" fmla="*/ 994 w 7217"/>
              <a:gd name="T13" fmla="*/ 329 h 4172"/>
              <a:gd name="T14" fmla="*/ 1134 w 7217"/>
              <a:gd name="T15" fmla="*/ 346 h 4172"/>
              <a:gd name="T16" fmla="*/ 1275 w 7217"/>
              <a:gd name="T17" fmla="*/ 358 h 4172"/>
              <a:gd name="T18" fmla="*/ 1417 w 7217"/>
              <a:gd name="T19" fmla="*/ 365 h 4172"/>
              <a:gd name="T20" fmla="*/ 1627 w 7217"/>
              <a:gd name="T21" fmla="*/ 368 h 4172"/>
              <a:gd name="T22" fmla="*/ 1907 w 7217"/>
              <a:gd name="T23" fmla="*/ 366 h 4172"/>
              <a:gd name="T24" fmla="*/ 2188 w 7217"/>
              <a:gd name="T25" fmla="*/ 363 h 4172"/>
              <a:gd name="T26" fmla="*/ 2468 w 7217"/>
              <a:gd name="T27" fmla="*/ 368 h 4172"/>
              <a:gd name="T28" fmla="*/ 2749 w 7217"/>
              <a:gd name="T29" fmla="*/ 380 h 4172"/>
              <a:gd name="T30" fmla="*/ 3028 w 7217"/>
              <a:gd name="T31" fmla="*/ 399 h 4172"/>
              <a:gd name="T32" fmla="*/ 3239 w 7217"/>
              <a:gd name="T33" fmla="*/ 418 h 4172"/>
              <a:gd name="T34" fmla="*/ 3379 w 7217"/>
              <a:gd name="T35" fmla="*/ 435 h 4172"/>
              <a:gd name="T36" fmla="*/ 3517 w 7217"/>
              <a:gd name="T37" fmla="*/ 457 h 4172"/>
              <a:gd name="T38" fmla="*/ 3654 w 7217"/>
              <a:gd name="T39" fmla="*/ 483 h 4172"/>
              <a:gd name="T40" fmla="*/ 3791 w 7217"/>
              <a:gd name="T41" fmla="*/ 517 h 4172"/>
              <a:gd name="T42" fmla="*/ 3925 w 7217"/>
              <a:gd name="T43" fmla="*/ 558 h 4172"/>
              <a:gd name="T44" fmla="*/ 4058 w 7217"/>
              <a:gd name="T45" fmla="*/ 606 h 4172"/>
              <a:gd name="T46" fmla="*/ 4188 w 7217"/>
              <a:gd name="T47" fmla="*/ 661 h 4172"/>
              <a:gd name="T48" fmla="*/ 4314 w 7217"/>
              <a:gd name="T49" fmla="*/ 724 h 4172"/>
              <a:gd name="T50" fmla="*/ 4435 w 7217"/>
              <a:gd name="T51" fmla="*/ 794 h 4172"/>
              <a:gd name="T52" fmla="*/ 4553 w 7217"/>
              <a:gd name="T53" fmla="*/ 873 h 4172"/>
              <a:gd name="T54" fmla="*/ 4664 w 7217"/>
              <a:gd name="T55" fmla="*/ 958 h 4172"/>
              <a:gd name="T56" fmla="*/ 4773 w 7217"/>
              <a:gd name="T57" fmla="*/ 1049 h 4172"/>
              <a:gd name="T58" fmla="*/ 4875 w 7217"/>
              <a:gd name="T59" fmla="*/ 1145 h 4172"/>
              <a:gd name="T60" fmla="*/ 4972 w 7217"/>
              <a:gd name="T61" fmla="*/ 1246 h 4172"/>
              <a:gd name="T62" fmla="*/ 5065 w 7217"/>
              <a:gd name="T63" fmla="*/ 1352 h 4172"/>
              <a:gd name="T64" fmla="*/ 5154 w 7217"/>
              <a:gd name="T65" fmla="*/ 1461 h 4172"/>
              <a:gd name="T66" fmla="*/ 5238 w 7217"/>
              <a:gd name="T67" fmla="*/ 1573 h 4172"/>
              <a:gd name="T68" fmla="*/ 5320 w 7217"/>
              <a:gd name="T69" fmla="*/ 1688 h 4172"/>
              <a:gd name="T70" fmla="*/ 5437 w 7217"/>
              <a:gd name="T71" fmla="*/ 1864 h 4172"/>
              <a:gd name="T72" fmla="*/ 5585 w 7217"/>
              <a:gd name="T73" fmla="*/ 2102 h 4172"/>
              <a:gd name="T74" fmla="*/ 5728 w 7217"/>
              <a:gd name="T75" fmla="*/ 2344 h 4172"/>
              <a:gd name="T76" fmla="*/ 5933 w 7217"/>
              <a:gd name="T77" fmla="*/ 2711 h 4172"/>
              <a:gd name="T78" fmla="*/ 6071 w 7217"/>
              <a:gd name="T79" fmla="*/ 2956 h 4172"/>
              <a:gd name="T80" fmla="*/ 6144 w 7217"/>
              <a:gd name="T81" fmla="*/ 3076 h 4172"/>
              <a:gd name="T82" fmla="*/ 6221 w 7217"/>
              <a:gd name="T83" fmla="*/ 3194 h 4172"/>
              <a:gd name="T84" fmla="*/ 6301 w 7217"/>
              <a:gd name="T85" fmla="*/ 3310 h 4172"/>
              <a:gd name="T86" fmla="*/ 6386 w 7217"/>
              <a:gd name="T87" fmla="*/ 3423 h 4172"/>
              <a:gd name="T88" fmla="*/ 6475 w 7217"/>
              <a:gd name="T89" fmla="*/ 3532 h 4172"/>
              <a:gd name="T90" fmla="*/ 6568 w 7217"/>
              <a:gd name="T91" fmla="*/ 3637 h 4172"/>
              <a:gd name="T92" fmla="*/ 6667 w 7217"/>
              <a:gd name="T93" fmla="*/ 3735 h 4172"/>
              <a:gd name="T94" fmla="*/ 6772 w 7217"/>
              <a:gd name="T95" fmla="*/ 3830 h 4172"/>
              <a:gd name="T96" fmla="*/ 6879 w 7217"/>
              <a:gd name="T97" fmla="*/ 3919 h 4172"/>
              <a:gd name="T98" fmla="*/ 6991 w 7217"/>
              <a:gd name="T99" fmla="*/ 4005 h 4172"/>
              <a:gd name="T100" fmla="*/ 7217 w 7217"/>
              <a:gd name="T101" fmla="*/ 4172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17" h="4172">
                <a:moveTo>
                  <a:pt x="0" y="0"/>
                </a:moveTo>
                <a:lnTo>
                  <a:pt x="129" y="58"/>
                </a:lnTo>
                <a:lnTo>
                  <a:pt x="257" y="115"/>
                </a:lnTo>
                <a:lnTo>
                  <a:pt x="322" y="143"/>
                </a:lnTo>
                <a:lnTo>
                  <a:pt x="387" y="168"/>
                </a:lnTo>
                <a:lnTo>
                  <a:pt x="452" y="194"/>
                </a:lnTo>
                <a:lnTo>
                  <a:pt x="518" y="216"/>
                </a:lnTo>
                <a:lnTo>
                  <a:pt x="585" y="239"/>
                </a:lnTo>
                <a:lnTo>
                  <a:pt x="653" y="259"/>
                </a:lnTo>
                <a:lnTo>
                  <a:pt x="719" y="277"/>
                </a:lnTo>
                <a:lnTo>
                  <a:pt x="788" y="293"/>
                </a:lnTo>
                <a:lnTo>
                  <a:pt x="856" y="307"/>
                </a:lnTo>
                <a:lnTo>
                  <a:pt x="925" y="318"/>
                </a:lnTo>
                <a:lnTo>
                  <a:pt x="994" y="329"/>
                </a:lnTo>
                <a:lnTo>
                  <a:pt x="1065" y="338"/>
                </a:lnTo>
                <a:lnTo>
                  <a:pt x="1134" y="346"/>
                </a:lnTo>
                <a:lnTo>
                  <a:pt x="1205" y="352"/>
                </a:lnTo>
                <a:lnTo>
                  <a:pt x="1275" y="358"/>
                </a:lnTo>
                <a:lnTo>
                  <a:pt x="1346" y="362"/>
                </a:lnTo>
                <a:lnTo>
                  <a:pt x="1417" y="365"/>
                </a:lnTo>
                <a:lnTo>
                  <a:pt x="1486" y="366"/>
                </a:lnTo>
                <a:lnTo>
                  <a:pt x="1627" y="368"/>
                </a:lnTo>
                <a:lnTo>
                  <a:pt x="1767" y="368"/>
                </a:lnTo>
                <a:lnTo>
                  <a:pt x="1907" y="366"/>
                </a:lnTo>
                <a:lnTo>
                  <a:pt x="2048" y="365"/>
                </a:lnTo>
                <a:lnTo>
                  <a:pt x="2188" y="363"/>
                </a:lnTo>
                <a:lnTo>
                  <a:pt x="2328" y="365"/>
                </a:lnTo>
                <a:lnTo>
                  <a:pt x="2468" y="368"/>
                </a:lnTo>
                <a:lnTo>
                  <a:pt x="2608" y="373"/>
                </a:lnTo>
                <a:lnTo>
                  <a:pt x="2749" y="380"/>
                </a:lnTo>
                <a:lnTo>
                  <a:pt x="2889" y="389"/>
                </a:lnTo>
                <a:lnTo>
                  <a:pt x="3028" y="399"/>
                </a:lnTo>
                <a:lnTo>
                  <a:pt x="3168" y="411"/>
                </a:lnTo>
                <a:lnTo>
                  <a:pt x="3239" y="418"/>
                </a:lnTo>
                <a:lnTo>
                  <a:pt x="3308" y="426"/>
                </a:lnTo>
                <a:lnTo>
                  <a:pt x="3379" y="435"/>
                </a:lnTo>
                <a:lnTo>
                  <a:pt x="3448" y="445"/>
                </a:lnTo>
                <a:lnTo>
                  <a:pt x="3517" y="457"/>
                </a:lnTo>
                <a:lnTo>
                  <a:pt x="3586" y="469"/>
                </a:lnTo>
                <a:lnTo>
                  <a:pt x="3654" y="483"/>
                </a:lnTo>
                <a:lnTo>
                  <a:pt x="3723" y="500"/>
                </a:lnTo>
                <a:lnTo>
                  <a:pt x="3791" y="517"/>
                </a:lnTo>
                <a:lnTo>
                  <a:pt x="3859" y="537"/>
                </a:lnTo>
                <a:lnTo>
                  <a:pt x="3925" y="558"/>
                </a:lnTo>
                <a:lnTo>
                  <a:pt x="3992" y="581"/>
                </a:lnTo>
                <a:lnTo>
                  <a:pt x="4058" y="606"/>
                </a:lnTo>
                <a:lnTo>
                  <a:pt x="4123" y="633"/>
                </a:lnTo>
                <a:lnTo>
                  <a:pt x="4188" y="661"/>
                </a:lnTo>
                <a:lnTo>
                  <a:pt x="4250" y="693"/>
                </a:lnTo>
                <a:lnTo>
                  <a:pt x="4314" y="724"/>
                </a:lnTo>
                <a:lnTo>
                  <a:pt x="4375" y="759"/>
                </a:lnTo>
                <a:lnTo>
                  <a:pt x="4435" y="794"/>
                </a:lnTo>
                <a:lnTo>
                  <a:pt x="4495" y="832"/>
                </a:lnTo>
                <a:lnTo>
                  <a:pt x="4553" y="873"/>
                </a:lnTo>
                <a:lnTo>
                  <a:pt x="4609" y="914"/>
                </a:lnTo>
                <a:lnTo>
                  <a:pt x="4664" y="958"/>
                </a:lnTo>
                <a:lnTo>
                  <a:pt x="4719" y="1002"/>
                </a:lnTo>
                <a:lnTo>
                  <a:pt x="4773" y="1049"/>
                </a:lnTo>
                <a:lnTo>
                  <a:pt x="4824" y="1097"/>
                </a:lnTo>
                <a:lnTo>
                  <a:pt x="4875" y="1145"/>
                </a:lnTo>
                <a:lnTo>
                  <a:pt x="4924" y="1195"/>
                </a:lnTo>
                <a:lnTo>
                  <a:pt x="4972" y="1246"/>
                </a:lnTo>
                <a:lnTo>
                  <a:pt x="5020" y="1299"/>
                </a:lnTo>
                <a:lnTo>
                  <a:pt x="5065" y="1352"/>
                </a:lnTo>
                <a:lnTo>
                  <a:pt x="5110" y="1406"/>
                </a:lnTo>
                <a:lnTo>
                  <a:pt x="5154" y="1461"/>
                </a:lnTo>
                <a:lnTo>
                  <a:pt x="5197" y="1516"/>
                </a:lnTo>
                <a:lnTo>
                  <a:pt x="5238" y="1573"/>
                </a:lnTo>
                <a:lnTo>
                  <a:pt x="5280" y="1631"/>
                </a:lnTo>
                <a:lnTo>
                  <a:pt x="5320" y="1688"/>
                </a:lnTo>
                <a:lnTo>
                  <a:pt x="5359" y="1746"/>
                </a:lnTo>
                <a:lnTo>
                  <a:pt x="5437" y="1864"/>
                </a:lnTo>
                <a:lnTo>
                  <a:pt x="5512" y="1982"/>
                </a:lnTo>
                <a:lnTo>
                  <a:pt x="5585" y="2102"/>
                </a:lnTo>
                <a:lnTo>
                  <a:pt x="5657" y="2222"/>
                </a:lnTo>
                <a:lnTo>
                  <a:pt x="5728" y="2344"/>
                </a:lnTo>
                <a:lnTo>
                  <a:pt x="5796" y="2467"/>
                </a:lnTo>
                <a:lnTo>
                  <a:pt x="5933" y="2711"/>
                </a:lnTo>
                <a:lnTo>
                  <a:pt x="6002" y="2834"/>
                </a:lnTo>
                <a:lnTo>
                  <a:pt x="6071" y="2956"/>
                </a:lnTo>
                <a:lnTo>
                  <a:pt x="6108" y="3016"/>
                </a:lnTo>
                <a:lnTo>
                  <a:pt x="6144" y="3076"/>
                </a:lnTo>
                <a:lnTo>
                  <a:pt x="6183" y="3135"/>
                </a:lnTo>
                <a:lnTo>
                  <a:pt x="6221" y="3194"/>
                </a:lnTo>
                <a:lnTo>
                  <a:pt x="6260" y="3252"/>
                </a:lnTo>
                <a:lnTo>
                  <a:pt x="6301" y="3310"/>
                </a:lnTo>
                <a:lnTo>
                  <a:pt x="6344" y="3367"/>
                </a:lnTo>
                <a:lnTo>
                  <a:pt x="6386" y="3423"/>
                </a:lnTo>
                <a:lnTo>
                  <a:pt x="6430" y="3478"/>
                </a:lnTo>
                <a:lnTo>
                  <a:pt x="6475" y="3532"/>
                </a:lnTo>
                <a:lnTo>
                  <a:pt x="6522" y="3584"/>
                </a:lnTo>
                <a:lnTo>
                  <a:pt x="6568" y="3637"/>
                </a:lnTo>
                <a:lnTo>
                  <a:pt x="6618" y="3687"/>
                </a:lnTo>
                <a:lnTo>
                  <a:pt x="6667" y="3735"/>
                </a:lnTo>
                <a:lnTo>
                  <a:pt x="6718" y="3783"/>
                </a:lnTo>
                <a:lnTo>
                  <a:pt x="6772" y="3830"/>
                </a:lnTo>
                <a:lnTo>
                  <a:pt x="6824" y="3875"/>
                </a:lnTo>
                <a:lnTo>
                  <a:pt x="6879" y="3919"/>
                </a:lnTo>
                <a:lnTo>
                  <a:pt x="6934" y="3963"/>
                </a:lnTo>
                <a:lnTo>
                  <a:pt x="6991" y="4005"/>
                </a:lnTo>
                <a:lnTo>
                  <a:pt x="7104" y="4090"/>
                </a:lnTo>
                <a:lnTo>
                  <a:pt x="7217" y="41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27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1000"/>
                                        <p:tgtEl>
                                          <p:spTgt spid="15"/>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1000"/>
                                        <p:tgtEl>
                                          <p:spTgt spid="18"/>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1000"/>
                                        <p:tgtEl>
                                          <p:spTgt spid="17"/>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1000"/>
                                        <p:tgtEl>
                                          <p:spTgt spid="16"/>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10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up)">
                                      <p:cBhvr>
                                        <p:cTn id="53" dur="1000"/>
                                        <p:tgtEl>
                                          <p:spTgt spid="20"/>
                                        </p:tgtEl>
                                      </p:cBhvr>
                                    </p:animEffect>
                                  </p:childTnLst>
                                </p:cTn>
                              </p:par>
                            </p:childTnLst>
                          </p:cTn>
                        </p:par>
                        <p:par>
                          <p:cTn id="54" fill="hold">
                            <p:stCondLst>
                              <p:cond delay="1000"/>
                            </p:stCondLst>
                            <p:childTnLst>
                              <p:par>
                                <p:cTn id="55" presetID="22" presetClass="entr" presetSubtype="1"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00"/>
                                        <p:tgtEl>
                                          <p:spTgt spid="21"/>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10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10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heel(1)">
                                      <p:cBhvr>
                                        <p:cTn id="71" dur="20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2000"/>
                                        <p:tgtEl>
                                          <p:spTgt spid="24"/>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heel(1)">
                                      <p:cBhvr>
                                        <p:cTn id="79" dur="2000"/>
                                        <p:tgtEl>
                                          <p:spTgt spid="23"/>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heel(1)">
                                      <p:cBhvr>
                                        <p:cTn id="82" dur="2000"/>
                                        <p:tgtEl>
                                          <p:spTgt spid="26"/>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heel(1)">
                                      <p:cBhvr>
                                        <p:cTn id="85" dur="20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up)">
                                      <p:cBhvr>
                                        <p:cTn id="90" dur="1000"/>
                                        <p:tgtEl>
                                          <p:spTgt spid="27"/>
                                        </p:tgtEl>
                                      </p:cBhvr>
                                    </p:animEffect>
                                  </p:childTnLst>
                                </p:cTn>
                              </p:par>
                            </p:childTnLst>
                          </p:cTn>
                        </p:par>
                        <p:par>
                          <p:cTn id="91" fill="hold">
                            <p:stCondLst>
                              <p:cond delay="1000"/>
                            </p:stCondLst>
                            <p:childTnLst>
                              <p:par>
                                <p:cTn id="92" presetID="22" presetClass="entr" presetSubtype="1"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up)">
                                      <p:cBhvr>
                                        <p:cTn id="94" dur="1000"/>
                                        <p:tgtEl>
                                          <p:spTgt spid="28"/>
                                        </p:tgtEl>
                                      </p:cBhvr>
                                    </p:animEffect>
                                  </p:childTnLst>
                                </p:cTn>
                              </p:par>
                            </p:childTnLst>
                          </p:cTn>
                        </p:par>
                        <p:par>
                          <p:cTn id="95" fill="hold">
                            <p:stCondLst>
                              <p:cond delay="2000"/>
                            </p:stCondLst>
                            <p:childTnLst>
                              <p:par>
                                <p:cTn id="96" presetID="22" presetClass="entr" presetSubtype="1"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wipe(up)">
                                      <p:cBhvr>
                                        <p:cTn id="98" dur="1000"/>
                                        <p:tgtEl>
                                          <p:spTgt spid="30"/>
                                        </p:tgtEl>
                                      </p:cBhvr>
                                    </p:animEffect>
                                  </p:childTnLst>
                                </p:cTn>
                              </p:par>
                            </p:childTnLst>
                          </p:cTn>
                        </p:par>
                        <p:par>
                          <p:cTn id="99" fill="hold">
                            <p:stCondLst>
                              <p:cond delay="3000"/>
                            </p:stCondLst>
                            <p:childTnLst>
                              <p:par>
                                <p:cTn id="100" presetID="22" presetClass="entr" presetSubtype="1"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up)">
                                      <p:cBhvr>
                                        <p:cTn id="102" dur="10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down)">
                                      <p:cBhvr>
                                        <p:cTn id="107" dur="1000"/>
                                        <p:tgtEl>
                                          <p:spTgt spid="31"/>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10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1000"/>
                                        <p:tgtEl>
                                          <p:spTgt spid="34"/>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wipe(down)">
                                      <p:cBhvr>
                                        <p:cTn id="120" dur="1000"/>
                                        <p:tgtEl>
                                          <p:spTgt spid="3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wipe(down)">
                                      <p:cBhvr>
                                        <p:cTn id="125" dur="1000"/>
                                        <p:tgtEl>
                                          <p:spTgt spid="35"/>
                                        </p:tgtEl>
                                      </p:cBhvr>
                                    </p:animEffect>
                                  </p:childTnLst>
                                </p:cTn>
                              </p:par>
                            </p:childTnLst>
                          </p:cTn>
                        </p:par>
                        <p:par>
                          <p:cTn id="126" fill="hold">
                            <p:stCondLst>
                              <p:cond delay="1000"/>
                            </p:stCondLst>
                            <p:childTnLst>
                              <p:par>
                                <p:cTn id="127" presetID="22" presetClass="entr" presetSubtype="4" fill="hold" grpId="0" nodeType="after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wipe(down)">
                                      <p:cBhvr>
                                        <p:cTn id="129" dur="1000"/>
                                        <p:tgtEl>
                                          <p:spTgt spid="36"/>
                                        </p:tgtEl>
                                      </p:cBhvr>
                                    </p:animEffect>
                                  </p:childTnLst>
                                </p:cTn>
                              </p:par>
                            </p:childTnLst>
                          </p:cTn>
                        </p:par>
                        <p:par>
                          <p:cTn id="130" fill="hold">
                            <p:stCondLst>
                              <p:cond delay="2000"/>
                            </p:stCondLst>
                            <p:childTnLst>
                              <p:par>
                                <p:cTn id="131" presetID="22" presetClass="entr" presetSubtype="4" fill="hold" grpId="0" nodeType="after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wipe(down)">
                                      <p:cBhvr>
                                        <p:cTn id="133" dur="1000"/>
                                        <p:tgtEl>
                                          <p:spTgt spid="37"/>
                                        </p:tgtEl>
                                      </p:cBhvr>
                                    </p:animEffect>
                                  </p:childTnLst>
                                </p:cTn>
                              </p:par>
                            </p:childTnLst>
                          </p:cTn>
                        </p:par>
                        <p:par>
                          <p:cTn id="134" fill="hold">
                            <p:stCondLst>
                              <p:cond delay="3000"/>
                            </p:stCondLst>
                            <p:childTnLst>
                              <p:par>
                                <p:cTn id="135" presetID="22" presetClass="entr" presetSubtype="4" fill="hold" grpId="0" nodeType="after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wipe(down)">
                                      <p:cBhvr>
                                        <p:cTn id="137" dur="1000"/>
                                        <p:tgtEl>
                                          <p:spTgt spid="38"/>
                                        </p:tgtEl>
                                      </p:cBhvr>
                                    </p:animEffect>
                                  </p:childTnLst>
                                </p:cTn>
                              </p:par>
                            </p:childTnLst>
                          </p:cTn>
                        </p:par>
                        <p:par>
                          <p:cTn id="138" fill="hold">
                            <p:stCondLst>
                              <p:cond delay="4000"/>
                            </p:stCondLst>
                            <p:childTnLst>
                              <p:par>
                                <p:cTn id="139" presetID="22" presetClass="entr" presetSubtype="4" fill="hold" grpId="0" nodeType="after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ipe(down)">
                                      <p:cBhvr>
                                        <p:cTn id="141" dur="1000"/>
                                        <p:tgtEl>
                                          <p:spTgt spid="39"/>
                                        </p:tgtEl>
                                      </p:cBhvr>
                                    </p:animEffect>
                                  </p:childTnLst>
                                </p:cTn>
                              </p:par>
                            </p:childTnLst>
                          </p:cTn>
                        </p:par>
                        <p:par>
                          <p:cTn id="142" fill="hold">
                            <p:stCondLst>
                              <p:cond delay="5000"/>
                            </p:stCondLst>
                            <p:childTnLst>
                              <p:par>
                                <p:cTn id="143" presetID="22" presetClass="entr" presetSubtype="4"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ipe(down)">
                                      <p:cBhvr>
                                        <p:cTn id="145" dur="1000"/>
                                        <p:tgtEl>
                                          <p:spTgt spid="40"/>
                                        </p:tgtEl>
                                      </p:cBhvr>
                                    </p:animEffect>
                                  </p:childTnLst>
                                </p:cTn>
                              </p:par>
                            </p:childTnLst>
                          </p:cTn>
                        </p:par>
                        <p:par>
                          <p:cTn id="146" fill="hold">
                            <p:stCondLst>
                              <p:cond delay="6000"/>
                            </p:stCondLst>
                            <p:childTnLst>
                              <p:par>
                                <p:cTn id="147" presetID="22" presetClass="entr" presetSubtype="4" fill="hold" grpId="0"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down)">
                                      <p:cBhvr>
                                        <p:cTn id="149" dur="1000"/>
                                        <p:tgtEl>
                                          <p:spTgt spid="41"/>
                                        </p:tgtEl>
                                      </p:cBhvr>
                                    </p:animEffect>
                                  </p:childTnLst>
                                </p:cTn>
                              </p:par>
                            </p:childTnLst>
                          </p:cTn>
                        </p:par>
                        <p:par>
                          <p:cTn id="150" fill="hold">
                            <p:stCondLst>
                              <p:cond delay="7000"/>
                            </p:stCondLst>
                            <p:childTnLst>
                              <p:par>
                                <p:cTn id="151" presetID="22" presetClass="entr" presetSubtype="4" fill="hold" grpId="0" nodeType="after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down)">
                                      <p:cBhvr>
                                        <p:cTn id="153" dur="1000"/>
                                        <p:tgtEl>
                                          <p:spTgt spid="42"/>
                                        </p:tgtEl>
                                      </p:cBhvr>
                                    </p:animEffect>
                                  </p:childTnLst>
                                </p:cTn>
                              </p:par>
                            </p:childTnLst>
                          </p:cTn>
                        </p:par>
                        <p:par>
                          <p:cTn id="154" fill="hold">
                            <p:stCondLst>
                              <p:cond delay="8000"/>
                            </p:stCondLst>
                            <p:childTnLst>
                              <p:par>
                                <p:cTn id="155" presetID="22" presetClass="entr" presetSubtype="4" fill="hold" grpId="0" nodeType="after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wipe(down)">
                                      <p:cBhvr>
                                        <p:cTn id="157" dur="1000"/>
                                        <p:tgtEl>
                                          <p:spTgt spid="43"/>
                                        </p:tgtEl>
                                      </p:cBhvr>
                                    </p:animEffect>
                                  </p:childTnLst>
                                </p:cTn>
                              </p:par>
                            </p:childTnLst>
                          </p:cTn>
                        </p:par>
                        <p:par>
                          <p:cTn id="158" fill="hold">
                            <p:stCondLst>
                              <p:cond delay="9000"/>
                            </p:stCondLst>
                            <p:childTnLst>
                              <p:par>
                                <p:cTn id="159" presetID="22" presetClass="entr" presetSubtype="4" fill="hold" grpId="0" nodeType="after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down)">
                                      <p:cBhvr>
                                        <p:cTn id="161" dur="1000"/>
                                        <p:tgtEl>
                                          <p:spTgt spid="44"/>
                                        </p:tgtEl>
                                      </p:cBhvr>
                                    </p:animEffect>
                                  </p:childTnLst>
                                </p:cTn>
                              </p:par>
                            </p:childTnLst>
                          </p:cTn>
                        </p:par>
                        <p:par>
                          <p:cTn id="162" fill="hold">
                            <p:stCondLst>
                              <p:cond delay="10000"/>
                            </p:stCondLst>
                            <p:childTnLst>
                              <p:par>
                                <p:cTn id="163" presetID="22" presetClass="entr" presetSubtype="4" fill="hold" grpId="0" nodeType="afterEffect">
                                  <p:stCondLst>
                                    <p:cond delay="0"/>
                                  </p:stCondLst>
                                  <p:childTnLst>
                                    <p:set>
                                      <p:cBhvr>
                                        <p:cTn id="164" dur="1" fill="hold">
                                          <p:stCondLst>
                                            <p:cond delay="0"/>
                                          </p:stCondLst>
                                        </p:cTn>
                                        <p:tgtEl>
                                          <p:spTgt spid="45"/>
                                        </p:tgtEl>
                                        <p:attrNameLst>
                                          <p:attrName>style.visibility</p:attrName>
                                        </p:attrNameLst>
                                      </p:cBhvr>
                                      <p:to>
                                        <p:strVal val="visible"/>
                                      </p:to>
                                    </p:set>
                                    <p:animEffect transition="in" filter="wipe(down)">
                                      <p:cBhvr>
                                        <p:cTn id="165" dur="1000"/>
                                        <p:tgtEl>
                                          <p:spTgt spid="45"/>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wipe(down)">
                                      <p:cBhvr>
                                        <p:cTn id="170" dur="1000"/>
                                        <p:tgtEl>
                                          <p:spTgt spid="46"/>
                                        </p:tgtEl>
                                      </p:cBhvr>
                                    </p:animEffect>
                                  </p:childTnLst>
                                </p:cTn>
                              </p:par>
                            </p:childTnLst>
                          </p:cTn>
                        </p:par>
                        <p:par>
                          <p:cTn id="171" fill="hold">
                            <p:stCondLst>
                              <p:cond delay="1000"/>
                            </p:stCondLst>
                            <p:childTnLst>
                              <p:par>
                                <p:cTn id="172" presetID="22" presetClass="entr" presetSubtype="4" fill="hold" grpId="0" nodeType="afterEffect">
                                  <p:stCondLst>
                                    <p:cond delay="0"/>
                                  </p:stCondLst>
                                  <p:childTnLst>
                                    <p:set>
                                      <p:cBhvr>
                                        <p:cTn id="173" dur="1" fill="hold">
                                          <p:stCondLst>
                                            <p:cond delay="0"/>
                                          </p:stCondLst>
                                        </p:cTn>
                                        <p:tgtEl>
                                          <p:spTgt spid="47"/>
                                        </p:tgtEl>
                                        <p:attrNameLst>
                                          <p:attrName>style.visibility</p:attrName>
                                        </p:attrNameLst>
                                      </p:cBhvr>
                                      <p:to>
                                        <p:strVal val="visible"/>
                                      </p:to>
                                    </p:set>
                                    <p:animEffect transition="in" filter="wipe(down)">
                                      <p:cBhvr>
                                        <p:cTn id="174" dur="1000"/>
                                        <p:tgtEl>
                                          <p:spTgt spid="47"/>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48"/>
                                        </p:tgtEl>
                                        <p:attrNameLst>
                                          <p:attrName>style.visibility</p:attrName>
                                        </p:attrNameLst>
                                      </p:cBhvr>
                                      <p:to>
                                        <p:strVal val="visible"/>
                                      </p:to>
                                    </p:set>
                                    <p:animEffect transition="in" filter="wipe(down)">
                                      <p:cBhvr>
                                        <p:cTn id="179" dur="1000"/>
                                        <p:tgtEl>
                                          <p:spTgt spid="48"/>
                                        </p:tgtEl>
                                      </p:cBhvr>
                                    </p:animEffect>
                                  </p:childTnLst>
                                </p:cTn>
                              </p:par>
                            </p:childTnLst>
                          </p:cTn>
                        </p:par>
                        <p:par>
                          <p:cTn id="180" fill="hold">
                            <p:stCondLst>
                              <p:cond delay="1000"/>
                            </p:stCondLst>
                            <p:childTnLst>
                              <p:par>
                                <p:cTn id="181" presetID="22" presetClass="entr" presetSubtype="4" fill="hold" grpId="0" nodeType="after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wipe(down)">
                                      <p:cBhvr>
                                        <p:cTn id="183" dur="10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50"/>
                                        </p:tgtEl>
                                        <p:attrNameLst>
                                          <p:attrName>style.visibility</p:attrName>
                                        </p:attrNameLst>
                                      </p:cBhvr>
                                      <p:to>
                                        <p:strVal val="visible"/>
                                      </p:to>
                                    </p:set>
                                    <p:animEffect transition="in" filter="wipe(down)">
                                      <p:cBhvr>
                                        <p:cTn id="188" dur="1000"/>
                                        <p:tgtEl>
                                          <p:spTgt spid="50"/>
                                        </p:tgtEl>
                                      </p:cBhvr>
                                    </p:animEffect>
                                  </p:childTnLst>
                                </p:cTn>
                              </p:par>
                            </p:childTnLst>
                          </p:cTn>
                        </p:par>
                        <p:par>
                          <p:cTn id="189" fill="hold">
                            <p:stCondLst>
                              <p:cond delay="1000"/>
                            </p:stCondLst>
                            <p:childTnLst>
                              <p:par>
                                <p:cTn id="190" presetID="22" presetClass="entr" presetSubtype="4" fill="hold" grpId="0" nodeType="after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wipe(down)">
                                      <p:cBhvr>
                                        <p:cTn id="192" dur="1000"/>
                                        <p:tgtEl>
                                          <p:spTgt spid="5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60"/>
                                        </p:tgtEl>
                                        <p:attrNameLst>
                                          <p:attrName>style.visibility</p:attrName>
                                        </p:attrNameLst>
                                      </p:cBhvr>
                                      <p:to>
                                        <p:strVal val="visible"/>
                                      </p:to>
                                    </p:set>
                                    <p:animEffect transition="in" filter="wipe(down)">
                                      <p:cBhvr>
                                        <p:cTn id="197" dur="1000"/>
                                        <p:tgtEl>
                                          <p:spTgt spid="60"/>
                                        </p:tgtEl>
                                      </p:cBhvr>
                                    </p:animEffect>
                                  </p:childTnLst>
                                </p:cTn>
                              </p:par>
                            </p:childTnLst>
                          </p:cTn>
                        </p:par>
                        <p:par>
                          <p:cTn id="198" fill="hold">
                            <p:stCondLst>
                              <p:cond delay="1000"/>
                            </p:stCondLst>
                            <p:childTnLst>
                              <p:par>
                                <p:cTn id="199" presetID="22" presetClass="entr" presetSubtype="4" fill="hold" grpId="0" nodeType="afterEffect">
                                  <p:stCondLst>
                                    <p:cond delay="0"/>
                                  </p:stCondLst>
                                  <p:childTnLst>
                                    <p:set>
                                      <p:cBhvr>
                                        <p:cTn id="200" dur="1" fill="hold">
                                          <p:stCondLst>
                                            <p:cond delay="0"/>
                                          </p:stCondLst>
                                        </p:cTn>
                                        <p:tgtEl>
                                          <p:spTgt spid="61"/>
                                        </p:tgtEl>
                                        <p:attrNameLst>
                                          <p:attrName>style.visibility</p:attrName>
                                        </p:attrNameLst>
                                      </p:cBhvr>
                                      <p:to>
                                        <p:strVal val="visible"/>
                                      </p:to>
                                    </p:set>
                                    <p:animEffect transition="in" filter="wipe(down)">
                                      <p:cBhvr>
                                        <p:cTn id="201" dur="1000"/>
                                        <p:tgtEl>
                                          <p:spTgt spid="6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down)">
                                      <p:cBhvr>
                                        <p:cTn id="206" dur="1000"/>
                                        <p:tgtEl>
                                          <p:spTgt spid="52"/>
                                        </p:tgtEl>
                                      </p:cBhvr>
                                    </p:animEffect>
                                  </p:childTnLst>
                                </p:cTn>
                              </p:par>
                            </p:childTnLst>
                          </p:cTn>
                        </p:par>
                        <p:par>
                          <p:cTn id="207" fill="hold">
                            <p:stCondLst>
                              <p:cond delay="1000"/>
                            </p:stCondLst>
                            <p:childTnLst>
                              <p:par>
                                <p:cTn id="208" presetID="22" presetClass="entr" presetSubtype="4"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wipe(down)">
                                      <p:cBhvr>
                                        <p:cTn id="210" dur="1000"/>
                                        <p:tgtEl>
                                          <p:spTgt spid="53"/>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Effect transition="in" filter="wipe(down)">
                                      <p:cBhvr>
                                        <p:cTn id="215" dur="1000"/>
                                        <p:tgtEl>
                                          <p:spTgt spid="62"/>
                                        </p:tgtEl>
                                      </p:cBhvr>
                                    </p:animEffect>
                                  </p:childTnLst>
                                </p:cTn>
                              </p:par>
                            </p:childTnLst>
                          </p:cTn>
                        </p:par>
                        <p:par>
                          <p:cTn id="216" fill="hold">
                            <p:stCondLst>
                              <p:cond delay="1000"/>
                            </p:stCondLst>
                            <p:childTnLst>
                              <p:par>
                                <p:cTn id="217" presetID="22" presetClass="entr" presetSubtype="4" fill="hold" grpId="0" nodeType="afterEffect">
                                  <p:stCondLst>
                                    <p:cond delay="0"/>
                                  </p:stCondLst>
                                  <p:childTnLst>
                                    <p:set>
                                      <p:cBhvr>
                                        <p:cTn id="218" dur="1" fill="hold">
                                          <p:stCondLst>
                                            <p:cond delay="0"/>
                                          </p:stCondLst>
                                        </p:cTn>
                                        <p:tgtEl>
                                          <p:spTgt spid="63"/>
                                        </p:tgtEl>
                                        <p:attrNameLst>
                                          <p:attrName>style.visibility</p:attrName>
                                        </p:attrNameLst>
                                      </p:cBhvr>
                                      <p:to>
                                        <p:strVal val="visible"/>
                                      </p:to>
                                    </p:set>
                                    <p:animEffect transition="in" filter="wipe(down)">
                                      <p:cBhvr>
                                        <p:cTn id="219" dur="1000"/>
                                        <p:tgtEl>
                                          <p:spTgt spid="63"/>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54"/>
                                        </p:tgtEl>
                                        <p:attrNameLst>
                                          <p:attrName>style.visibility</p:attrName>
                                        </p:attrNameLst>
                                      </p:cBhvr>
                                      <p:to>
                                        <p:strVal val="visible"/>
                                      </p:to>
                                    </p:set>
                                    <p:animEffect transition="in" filter="wipe(down)">
                                      <p:cBhvr>
                                        <p:cTn id="224" dur="1000"/>
                                        <p:tgtEl>
                                          <p:spTgt spid="54"/>
                                        </p:tgtEl>
                                      </p:cBhvr>
                                    </p:animEffect>
                                  </p:childTnLst>
                                </p:cTn>
                              </p:par>
                            </p:childTnLst>
                          </p:cTn>
                        </p:par>
                        <p:par>
                          <p:cTn id="225" fill="hold">
                            <p:stCondLst>
                              <p:cond delay="1000"/>
                            </p:stCondLst>
                            <p:childTnLst>
                              <p:par>
                                <p:cTn id="226" presetID="22" presetClass="entr" presetSubtype="4" fill="hold" grpId="0" nodeType="afterEffect">
                                  <p:stCondLst>
                                    <p:cond delay="0"/>
                                  </p:stCondLst>
                                  <p:childTnLst>
                                    <p:set>
                                      <p:cBhvr>
                                        <p:cTn id="227" dur="1" fill="hold">
                                          <p:stCondLst>
                                            <p:cond delay="0"/>
                                          </p:stCondLst>
                                        </p:cTn>
                                        <p:tgtEl>
                                          <p:spTgt spid="55"/>
                                        </p:tgtEl>
                                        <p:attrNameLst>
                                          <p:attrName>style.visibility</p:attrName>
                                        </p:attrNameLst>
                                      </p:cBhvr>
                                      <p:to>
                                        <p:strVal val="visible"/>
                                      </p:to>
                                    </p:set>
                                    <p:animEffect transition="in" filter="wipe(down)">
                                      <p:cBhvr>
                                        <p:cTn id="228" dur="1000"/>
                                        <p:tgtEl>
                                          <p:spTgt spid="55"/>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grpId="0" nodeType="clickEffect">
                                  <p:stCondLst>
                                    <p:cond delay="0"/>
                                  </p:stCondLst>
                                  <p:childTnLst>
                                    <p:set>
                                      <p:cBhvr>
                                        <p:cTn id="232" dur="1" fill="hold">
                                          <p:stCondLst>
                                            <p:cond delay="0"/>
                                          </p:stCondLst>
                                        </p:cTn>
                                        <p:tgtEl>
                                          <p:spTgt spid="64"/>
                                        </p:tgtEl>
                                        <p:attrNameLst>
                                          <p:attrName>style.visibility</p:attrName>
                                        </p:attrNameLst>
                                      </p:cBhvr>
                                      <p:to>
                                        <p:strVal val="visible"/>
                                      </p:to>
                                    </p:set>
                                    <p:animEffect transition="in" filter="wipe(down)">
                                      <p:cBhvr>
                                        <p:cTn id="233" dur="1000"/>
                                        <p:tgtEl>
                                          <p:spTgt spid="64"/>
                                        </p:tgtEl>
                                      </p:cBhvr>
                                    </p:animEffect>
                                  </p:childTnLst>
                                </p:cTn>
                              </p:par>
                            </p:childTnLst>
                          </p:cTn>
                        </p:par>
                        <p:par>
                          <p:cTn id="234" fill="hold">
                            <p:stCondLst>
                              <p:cond delay="1000"/>
                            </p:stCondLst>
                            <p:childTnLst>
                              <p:par>
                                <p:cTn id="235" presetID="22" presetClass="entr" presetSubtype="4" fill="hold" grpId="0" nodeType="afterEffect">
                                  <p:stCondLst>
                                    <p:cond delay="0"/>
                                  </p:stCondLst>
                                  <p:childTnLst>
                                    <p:set>
                                      <p:cBhvr>
                                        <p:cTn id="236" dur="1" fill="hold">
                                          <p:stCondLst>
                                            <p:cond delay="0"/>
                                          </p:stCondLst>
                                        </p:cTn>
                                        <p:tgtEl>
                                          <p:spTgt spid="65"/>
                                        </p:tgtEl>
                                        <p:attrNameLst>
                                          <p:attrName>style.visibility</p:attrName>
                                        </p:attrNameLst>
                                      </p:cBhvr>
                                      <p:to>
                                        <p:strVal val="visible"/>
                                      </p:to>
                                    </p:set>
                                    <p:animEffect transition="in" filter="wipe(down)">
                                      <p:cBhvr>
                                        <p:cTn id="237" dur="1000"/>
                                        <p:tgtEl>
                                          <p:spTgt spid="65"/>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grpId="0" nodeType="clickEffect">
                                  <p:stCondLst>
                                    <p:cond delay="0"/>
                                  </p:stCondLst>
                                  <p:childTnLst>
                                    <p:set>
                                      <p:cBhvr>
                                        <p:cTn id="241" dur="1" fill="hold">
                                          <p:stCondLst>
                                            <p:cond delay="0"/>
                                          </p:stCondLst>
                                        </p:cTn>
                                        <p:tgtEl>
                                          <p:spTgt spid="56"/>
                                        </p:tgtEl>
                                        <p:attrNameLst>
                                          <p:attrName>style.visibility</p:attrName>
                                        </p:attrNameLst>
                                      </p:cBhvr>
                                      <p:to>
                                        <p:strVal val="visible"/>
                                      </p:to>
                                    </p:set>
                                    <p:animEffect transition="in" filter="wipe(down)">
                                      <p:cBhvr>
                                        <p:cTn id="242" dur="1000"/>
                                        <p:tgtEl>
                                          <p:spTgt spid="56"/>
                                        </p:tgtEl>
                                      </p:cBhvr>
                                    </p:animEffect>
                                  </p:childTnLst>
                                </p:cTn>
                              </p:par>
                            </p:childTnLst>
                          </p:cTn>
                        </p:par>
                        <p:par>
                          <p:cTn id="243" fill="hold">
                            <p:stCondLst>
                              <p:cond delay="1000"/>
                            </p:stCondLst>
                            <p:childTnLst>
                              <p:par>
                                <p:cTn id="244" presetID="22" presetClass="entr" presetSubtype="4" fill="hold" grpId="0" nodeType="afterEffect">
                                  <p:stCondLst>
                                    <p:cond delay="0"/>
                                  </p:stCondLst>
                                  <p:childTnLst>
                                    <p:set>
                                      <p:cBhvr>
                                        <p:cTn id="245" dur="1" fill="hold">
                                          <p:stCondLst>
                                            <p:cond delay="0"/>
                                          </p:stCondLst>
                                        </p:cTn>
                                        <p:tgtEl>
                                          <p:spTgt spid="57"/>
                                        </p:tgtEl>
                                        <p:attrNameLst>
                                          <p:attrName>style.visibility</p:attrName>
                                        </p:attrNameLst>
                                      </p:cBhvr>
                                      <p:to>
                                        <p:strVal val="visible"/>
                                      </p:to>
                                    </p:set>
                                    <p:animEffect transition="in" filter="wipe(down)">
                                      <p:cBhvr>
                                        <p:cTn id="246" dur="1000"/>
                                        <p:tgtEl>
                                          <p:spTgt spid="57"/>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4" fill="hold" grpId="0" nodeType="clickEffect">
                                  <p:stCondLst>
                                    <p:cond delay="0"/>
                                  </p:stCondLst>
                                  <p:childTnLst>
                                    <p:set>
                                      <p:cBhvr>
                                        <p:cTn id="250" dur="1" fill="hold">
                                          <p:stCondLst>
                                            <p:cond delay="0"/>
                                          </p:stCondLst>
                                        </p:cTn>
                                        <p:tgtEl>
                                          <p:spTgt spid="66"/>
                                        </p:tgtEl>
                                        <p:attrNameLst>
                                          <p:attrName>style.visibility</p:attrName>
                                        </p:attrNameLst>
                                      </p:cBhvr>
                                      <p:to>
                                        <p:strVal val="visible"/>
                                      </p:to>
                                    </p:set>
                                    <p:animEffect transition="in" filter="wipe(down)">
                                      <p:cBhvr>
                                        <p:cTn id="251" dur="1000"/>
                                        <p:tgtEl>
                                          <p:spTgt spid="66"/>
                                        </p:tgtEl>
                                      </p:cBhvr>
                                    </p:animEffect>
                                  </p:childTnLst>
                                </p:cTn>
                              </p:par>
                            </p:childTnLst>
                          </p:cTn>
                        </p:par>
                        <p:par>
                          <p:cTn id="252" fill="hold">
                            <p:stCondLst>
                              <p:cond delay="1000"/>
                            </p:stCondLst>
                            <p:childTnLst>
                              <p:par>
                                <p:cTn id="253" presetID="22" presetClass="entr" presetSubtype="4" fill="hold" grpId="0" nodeType="afterEffect">
                                  <p:stCondLst>
                                    <p:cond delay="0"/>
                                  </p:stCondLst>
                                  <p:childTnLst>
                                    <p:set>
                                      <p:cBhvr>
                                        <p:cTn id="254" dur="1" fill="hold">
                                          <p:stCondLst>
                                            <p:cond delay="0"/>
                                          </p:stCondLst>
                                        </p:cTn>
                                        <p:tgtEl>
                                          <p:spTgt spid="67"/>
                                        </p:tgtEl>
                                        <p:attrNameLst>
                                          <p:attrName>style.visibility</p:attrName>
                                        </p:attrNameLst>
                                      </p:cBhvr>
                                      <p:to>
                                        <p:strVal val="visible"/>
                                      </p:to>
                                    </p:set>
                                    <p:animEffect transition="in" filter="wipe(down)">
                                      <p:cBhvr>
                                        <p:cTn id="255" dur="1000"/>
                                        <p:tgtEl>
                                          <p:spTgt spid="67"/>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4" fill="hold" grpId="0" nodeType="clickEffect">
                                  <p:stCondLst>
                                    <p:cond delay="0"/>
                                  </p:stCondLst>
                                  <p:childTnLst>
                                    <p:set>
                                      <p:cBhvr>
                                        <p:cTn id="259" dur="1" fill="hold">
                                          <p:stCondLst>
                                            <p:cond delay="0"/>
                                          </p:stCondLst>
                                        </p:cTn>
                                        <p:tgtEl>
                                          <p:spTgt spid="58"/>
                                        </p:tgtEl>
                                        <p:attrNameLst>
                                          <p:attrName>style.visibility</p:attrName>
                                        </p:attrNameLst>
                                      </p:cBhvr>
                                      <p:to>
                                        <p:strVal val="visible"/>
                                      </p:to>
                                    </p:set>
                                    <p:animEffect transition="in" filter="wipe(down)">
                                      <p:cBhvr>
                                        <p:cTn id="260" dur="1000"/>
                                        <p:tgtEl>
                                          <p:spTgt spid="58"/>
                                        </p:tgtEl>
                                      </p:cBhvr>
                                    </p:animEffect>
                                  </p:childTnLst>
                                </p:cTn>
                              </p:par>
                            </p:childTnLst>
                          </p:cTn>
                        </p:par>
                        <p:par>
                          <p:cTn id="261" fill="hold">
                            <p:stCondLst>
                              <p:cond delay="1000"/>
                            </p:stCondLst>
                            <p:childTnLst>
                              <p:par>
                                <p:cTn id="262" presetID="22" presetClass="entr" presetSubtype="4" fill="hold" grpId="0" nodeType="afterEffect">
                                  <p:stCondLst>
                                    <p:cond delay="0"/>
                                  </p:stCondLst>
                                  <p:childTnLst>
                                    <p:set>
                                      <p:cBhvr>
                                        <p:cTn id="263" dur="1" fill="hold">
                                          <p:stCondLst>
                                            <p:cond delay="0"/>
                                          </p:stCondLst>
                                        </p:cTn>
                                        <p:tgtEl>
                                          <p:spTgt spid="59"/>
                                        </p:tgtEl>
                                        <p:attrNameLst>
                                          <p:attrName>style.visibility</p:attrName>
                                        </p:attrNameLst>
                                      </p:cBhvr>
                                      <p:to>
                                        <p:strVal val="visible"/>
                                      </p:to>
                                    </p:set>
                                    <p:animEffect transition="in" filter="wipe(down)">
                                      <p:cBhvr>
                                        <p:cTn id="264" dur="1000"/>
                                        <p:tgtEl>
                                          <p:spTgt spid="59"/>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1" fill="hold" grpId="0" nodeType="clickEffect">
                                  <p:stCondLst>
                                    <p:cond delay="0"/>
                                  </p:stCondLst>
                                  <p:childTnLst>
                                    <p:set>
                                      <p:cBhvr>
                                        <p:cTn id="268" dur="1" fill="hold">
                                          <p:stCondLst>
                                            <p:cond delay="0"/>
                                          </p:stCondLst>
                                        </p:cTn>
                                        <p:tgtEl>
                                          <p:spTgt spid="68"/>
                                        </p:tgtEl>
                                        <p:attrNameLst>
                                          <p:attrName>style.visibility</p:attrName>
                                        </p:attrNameLst>
                                      </p:cBhvr>
                                      <p:to>
                                        <p:strVal val="visible"/>
                                      </p:to>
                                    </p:set>
                                    <p:animEffect transition="in" filter="wipe(up)">
                                      <p:cBhvr>
                                        <p:cTn id="269" dur="1000"/>
                                        <p:tgtEl>
                                          <p:spTgt spid="68"/>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69"/>
                                        </p:tgtEl>
                                        <p:attrNameLst>
                                          <p:attrName>style.visibility</p:attrName>
                                        </p:attrNameLst>
                                      </p:cBhvr>
                                      <p:to>
                                        <p:strVal val="visible"/>
                                      </p:to>
                                    </p:set>
                                    <p:animEffect transition="in" filter="wipe(left)">
                                      <p:cBhvr>
                                        <p:cTn id="274"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normAutofit fontScale="92500" lnSpcReduction="10000"/>
          </a:bodyPr>
          <a:lstStyle/>
          <a:p>
            <a:r>
              <a:rPr lang="en-US" dirty="0"/>
              <a:t>6) Make a complete orthographic drawing of a geometrical solid cut by a plane. Find the true shape of the section. Construct the development of the surface of the solid.</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a:t>3D Visualization:</a:t>
            </a:r>
          </a:p>
        </p:txBody>
      </p:sp>
      <p:sp>
        <p:nvSpPr>
          <p:cNvPr id="2" name="Footer Placeholder 1"/>
          <p:cNvSpPr>
            <a:spLocks noGrp="1"/>
          </p:cNvSpPr>
          <p:nvPr>
            <p:ph type="ftr" sz="quarter" idx="11"/>
          </p:nvPr>
        </p:nvSpPr>
        <p:spPr/>
        <p:txBody>
          <a:bodyPr/>
          <a:lstStyle/>
          <a:p>
            <a:r>
              <a:rPr lang="en-US"/>
              <a:t>Prepared by Er. Bibek Magar ( bibek.magar@thc.tu.edu.np)</a:t>
            </a:r>
          </a:p>
        </p:txBody>
      </p:sp>
      <p:sp>
        <p:nvSpPr>
          <p:cNvPr id="13" name="Line 5"/>
          <p:cNvSpPr>
            <a:spLocks noChangeShapeType="1"/>
          </p:cNvSpPr>
          <p:nvPr/>
        </p:nvSpPr>
        <p:spPr bwMode="auto">
          <a:xfrm flipV="1">
            <a:off x="1963737" y="5762626"/>
            <a:ext cx="14288"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6"/>
          <p:cNvSpPr>
            <a:spLocks noChangeShapeType="1"/>
          </p:cNvSpPr>
          <p:nvPr/>
        </p:nvSpPr>
        <p:spPr bwMode="auto">
          <a:xfrm flipV="1">
            <a:off x="1987550" y="5729288"/>
            <a:ext cx="20638" cy="23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2017712" y="5692776"/>
            <a:ext cx="17463" cy="25400"/>
          </a:xfrm>
          <a:custGeom>
            <a:avLst/>
            <a:gdLst>
              <a:gd name="T0" fmla="*/ 0 w 34"/>
              <a:gd name="T1" fmla="*/ 46 h 46"/>
              <a:gd name="T2" fmla="*/ 23 w 34"/>
              <a:gd name="T3" fmla="*/ 16 h 46"/>
              <a:gd name="T4" fmla="*/ 34 w 34"/>
              <a:gd name="T5" fmla="*/ 0 h 46"/>
            </a:gdLst>
            <a:ahLst/>
            <a:cxnLst>
              <a:cxn ang="0">
                <a:pos x="T0" y="T1"/>
              </a:cxn>
              <a:cxn ang="0">
                <a:pos x="T2" y="T3"/>
              </a:cxn>
              <a:cxn ang="0">
                <a:pos x="T4" y="T5"/>
              </a:cxn>
            </a:cxnLst>
            <a:rect l="0" t="0" r="r" b="b"/>
            <a:pathLst>
              <a:path w="34" h="46">
                <a:moveTo>
                  <a:pt x="0" y="46"/>
                </a:moveTo>
                <a:lnTo>
                  <a:pt x="23" y="16"/>
                </a:lnTo>
                <a:lnTo>
                  <a:pt x="3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8"/>
          <p:cNvSpPr>
            <a:spLocks noChangeShapeType="1"/>
          </p:cNvSpPr>
          <p:nvPr/>
        </p:nvSpPr>
        <p:spPr bwMode="auto">
          <a:xfrm flipV="1">
            <a:off x="2044700" y="5673726"/>
            <a:ext cx="4763" cy="7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9"/>
          <p:cNvSpPr>
            <a:spLocks noChangeShapeType="1"/>
          </p:cNvSpPr>
          <p:nvPr/>
        </p:nvSpPr>
        <p:spPr bwMode="auto">
          <a:xfrm flipV="1">
            <a:off x="2049462" y="5654676"/>
            <a:ext cx="11113" cy="19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0"/>
          <p:cNvSpPr>
            <a:spLocks noChangeShapeType="1"/>
          </p:cNvSpPr>
          <p:nvPr/>
        </p:nvSpPr>
        <p:spPr bwMode="auto">
          <a:xfrm flipV="1">
            <a:off x="2068512" y="5614988"/>
            <a:ext cx="14288" cy="269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p:cNvSpPr>
          <p:nvPr/>
        </p:nvSpPr>
        <p:spPr bwMode="auto">
          <a:xfrm>
            <a:off x="2089150" y="5575301"/>
            <a:ext cx="12700" cy="26988"/>
          </a:xfrm>
          <a:custGeom>
            <a:avLst/>
            <a:gdLst>
              <a:gd name="T0" fmla="*/ 0 w 24"/>
              <a:gd name="T1" fmla="*/ 51 h 51"/>
              <a:gd name="T2" fmla="*/ 16 w 24"/>
              <a:gd name="T3" fmla="*/ 20 h 51"/>
              <a:gd name="T4" fmla="*/ 24 w 24"/>
              <a:gd name="T5" fmla="*/ 0 h 51"/>
            </a:gdLst>
            <a:ahLst/>
            <a:cxnLst>
              <a:cxn ang="0">
                <a:pos x="T0" y="T1"/>
              </a:cxn>
              <a:cxn ang="0">
                <a:pos x="T2" y="T3"/>
              </a:cxn>
              <a:cxn ang="0">
                <a:pos x="T4" y="T5"/>
              </a:cxn>
            </a:cxnLst>
            <a:rect l="0" t="0" r="r" b="b"/>
            <a:pathLst>
              <a:path w="24" h="51">
                <a:moveTo>
                  <a:pt x="0" y="51"/>
                </a:moveTo>
                <a:lnTo>
                  <a:pt x="16" y="20"/>
                </a:lnTo>
                <a:lnTo>
                  <a:pt x="2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2"/>
          <p:cNvSpPr>
            <a:spLocks noChangeShapeType="1"/>
          </p:cNvSpPr>
          <p:nvPr/>
        </p:nvSpPr>
        <p:spPr bwMode="auto">
          <a:xfrm flipV="1">
            <a:off x="2108200" y="5554663"/>
            <a:ext cx="1588"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3"/>
          <p:cNvSpPr>
            <a:spLocks noChangeShapeType="1"/>
          </p:cNvSpPr>
          <p:nvPr/>
        </p:nvSpPr>
        <p:spPr bwMode="auto">
          <a:xfrm flipV="1">
            <a:off x="2111375" y="5532438"/>
            <a:ext cx="7938"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2122487" y="5487988"/>
            <a:ext cx="9525" cy="30163"/>
          </a:xfrm>
          <a:custGeom>
            <a:avLst/>
            <a:gdLst>
              <a:gd name="T0" fmla="*/ 0 w 17"/>
              <a:gd name="T1" fmla="*/ 55 h 55"/>
              <a:gd name="T2" fmla="*/ 17 w 17"/>
              <a:gd name="T3" fmla="*/ 3 h 55"/>
              <a:gd name="T4" fmla="*/ 17 w 17"/>
              <a:gd name="T5" fmla="*/ 0 h 55"/>
            </a:gdLst>
            <a:ahLst/>
            <a:cxnLst>
              <a:cxn ang="0">
                <a:pos x="T0" y="T1"/>
              </a:cxn>
              <a:cxn ang="0">
                <a:pos x="T2" y="T3"/>
              </a:cxn>
              <a:cxn ang="0">
                <a:pos x="T4" y="T5"/>
              </a:cxn>
            </a:cxnLst>
            <a:rect l="0" t="0" r="r" b="b"/>
            <a:pathLst>
              <a:path w="17" h="55">
                <a:moveTo>
                  <a:pt x="0" y="55"/>
                </a:moveTo>
                <a:lnTo>
                  <a:pt x="17" y="3"/>
                </a:lnTo>
                <a:lnTo>
                  <a:pt x="1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p:nvSpPr>
        <p:spPr bwMode="auto">
          <a:xfrm>
            <a:off x="2135187" y="5445126"/>
            <a:ext cx="6350" cy="28575"/>
          </a:xfrm>
          <a:custGeom>
            <a:avLst/>
            <a:gdLst>
              <a:gd name="T0" fmla="*/ 0 w 12"/>
              <a:gd name="T1" fmla="*/ 56 h 56"/>
              <a:gd name="T2" fmla="*/ 8 w 12"/>
              <a:gd name="T3" fmla="*/ 24 h 56"/>
              <a:gd name="T4" fmla="*/ 12 w 12"/>
              <a:gd name="T5" fmla="*/ 0 h 56"/>
            </a:gdLst>
            <a:ahLst/>
            <a:cxnLst>
              <a:cxn ang="0">
                <a:pos x="T0" y="T1"/>
              </a:cxn>
              <a:cxn ang="0">
                <a:pos x="T2" y="T3"/>
              </a:cxn>
              <a:cxn ang="0">
                <a:pos x="T4" y="T5"/>
              </a:cxn>
            </a:cxnLst>
            <a:rect l="0" t="0" r="r" b="b"/>
            <a:pathLst>
              <a:path w="12" h="56">
                <a:moveTo>
                  <a:pt x="0" y="56"/>
                </a:moveTo>
                <a:lnTo>
                  <a:pt x="8" y="24"/>
                </a:lnTo>
                <a:lnTo>
                  <a:pt x="1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2144712" y="5399088"/>
            <a:ext cx="4763" cy="30163"/>
          </a:xfrm>
          <a:custGeom>
            <a:avLst/>
            <a:gdLst>
              <a:gd name="T0" fmla="*/ 0 w 8"/>
              <a:gd name="T1" fmla="*/ 56 h 56"/>
              <a:gd name="T2" fmla="*/ 2 w 8"/>
              <a:gd name="T3" fmla="*/ 46 h 56"/>
              <a:gd name="T4" fmla="*/ 8 w 8"/>
              <a:gd name="T5" fmla="*/ 0 h 56"/>
            </a:gdLst>
            <a:ahLst/>
            <a:cxnLst>
              <a:cxn ang="0">
                <a:pos x="T0" y="T1"/>
              </a:cxn>
              <a:cxn ang="0">
                <a:pos x="T2" y="T3"/>
              </a:cxn>
              <a:cxn ang="0">
                <a:pos x="T4" y="T5"/>
              </a:cxn>
            </a:cxnLst>
            <a:rect l="0" t="0" r="r" b="b"/>
            <a:pathLst>
              <a:path w="8" h="56">
                <a:moveTo>
                  <a:pt x="0" y="56"/>
                </a:moveTo>
                <a:lnTo>
                  <a:pt x="2" y="46"/>
                </a:lnTo>
                <a:lnTo>
                  <a:pt x="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auto">
          <a:xfrm>
            <a:off x="2151062" y="5354638"/>
            <a:ext cx="3175" cy="30163"/>
          </a:xfrm>
          <a:custGeom>
            <a:avLst/>
            <a:gdLst>
              <a:gd name="T0" fmla="*/ 0 w 6"/>
              <a:gd name="T1" fmla="*/ 56 h 56"/>
              <a:gd name="T2" fmla="*/ 6 w 6"/>
              <a:gd name="T3" fmla="*/ 4 h 56"/>
              <a:gd name="T4" fmla="*/ 6 w 6"/>
              <a:gd name="T5" fmla="*/ 0 h 56"/>
            </a:gdLst>
            <a:ahLst/>
            <a:cxnLst>
              <a:cxn ang="0">
                <a:pos x="T0" y="T1"/>
              </a:cxn>
              <a:cxn ang="0">
                <a:pos x="T2" y="T3"/>
              </a:cxn>
              <a:cxn ang="0">
                <a:pos x="T4" y="T5"/>
              </a:cxn>
            </a:cxnLst>
            <a:rect l="0" t="0" r="r" b="b"/>
            <a:pathLst>
              <a:path w="6" h="56">
                <a:moveTo>
                  <a:pt x="0" y="56"/>
                </a:moveTo>
                <a:lnTo>
                  <a:pt x="6" y="4"/>
                </a:lnTo>
                <a:lnTo>
                  <a:pt x="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p:nvSpPr>
        <p:spPr bwMode="auto">
          <a:xfrm>
            <a:off x="2154237" y="5308601"/>
            <a:ext cx="0" cy="31750"/>
          </a:xfrm>
          <a:custGeom>
            <a:avLst/>
            <a:gdLst>
              <a:gd name="T0" fmla="*/ 0 w 1"/>
              <a:gd name="T1" fmla="*/ 58 h 58"/>
              <a:gd name="T2" fmla="*/ 1 w 1"/>
              <a:gd name="T3" fmla="*/ 27 h 58"/>
              <a:gd name="T4" fmla="*/ 0 w 1"/>
              <a:gd name="T5" fmla="*/ 0 h 58"/>
            </a:gdLst>
            <a:ahLst/>
            <a:cxnLst>
              <a:cxn ang="0">
                <a:pos x="T0" y="T1"/>
              </a:cxn>
              <a:cxn ang="0">
                <a:pos x="T2" y="T3"/>
              </a:cxn>
              <a:cxn ang="0">
                <a:pos x="T4" y="T5"/>
              </a:cxn>
            </a:cxnLst>
            <a:rect l="0" t="0" r="r" b="b"/>
            <a:pathLst>
              <a:path w="1" h="58">
                <a:moveTo>
                  <a:pt x="0" y="58"/>
                </a:moveTo>
                <a:lnTo>
                  <a:pt x="1" y="2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9"/>
          <p:cNvSpPr>
            <a:spLocks noChangeShapeType="1"/>
          </p:cNvSpPr>
          <p:nvPr/>
        </p:nvSpPr>
        <p:spPr bwMode="auto">
          <a:xfrm flipH="1" flipV="1">
            <a:off x="2152650" y="5289551"/>
            <a:ext cx="1588"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0"/>
          <p:cNvSpPr>
            <a:spLocks noChangeShapeType="1"/>
          </p:cNvSpPr>
          <p:nvPr/>
        </p:nvSpPr>
        <p:spPr bwMode="auto">
          <a:xfrm flipH="1" flipV="1">
            <a:off x="2151062" y="5264151"/>
            <a:ext cx="3175" cy="25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2144712" y="5219701"/>
            <a:ext cx="4763" cy="28575"/>
          </a:xfrm>
          <a:custGeom>
            <a:avLst/>
            <a:gdLst>
              <a:gd name="T0" fmla="*/ 8 w 8"/>
              <a:gd name="T1" fmla="*/ 56 h 56"/>
              <a:gd name="T2" fmla="*/ 2 w 8"/>
              <a:gd name="T3" fmla="*/ 7 h 56"/>
              <a:gd name="T4" fmla="*/ 0 w 8"/>
              <a:gd name="T5" fmla="*/ 0 h 56"/>
            </a:gdLst>
            <a:ahLst/>
            <a:cxnLst>
              <a:cxn ang="0">
                <a:pos x="T0" y="T1"/>
              </a:cxn>
              <a:cxn ang="0">
                <a:pos x="T2" y="T3"/>
              </a:cxn>
              <a:cxn ang="0">
                <a:pos x="T4" y="T5"/>
              </a:cxn>
            </a:cxnLst>
            <a:rect l="0" t="0" r="r" b="b"/>
            <a:pathLst>
              <a:path w="8" h="56">
                <a:moveTo>
                  <a:pt x="8" y="56"/>
                </a:moveTo>
                <a:lnTo>
                  <a:pt x="2" y="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2"/>
          <p:cNvSpPr>
            <a:spLocks noChangeShapeType="1"/>
          </p:cNvSpPr>
          <p:nvPr/>
        </p:nvSpPr>
        <p:spPr bwMode="auto">
          <a:xfrm flipH="1" flipV="1">
            <a:off x="2139950" y="5189538"/>
            <a:ext cx="1588" cy="14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3"/>
          <p:cNvSpPr>
            <a:spLocks noChangeShapeType="1"/>
          </p:cNvSpPr>
          <p:nvPr/>
        </p:nvSpPr>
        <p:spPr bwMode="auto">
          <a:xfrm flipH="1" flipV="1">
            <a:off x="2135187" y="5173663"/>
            <a:ext cx="4763"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p:nvSpPr>
        <p:spPr bwMode="auto">
          <a:xfrm>
            <a:off x="2124075" y="5130801"/>
            <a:ext cx="7938" cy="28575"/>
          </a:xfrm>
          <a:custGeom>
            <a:avLst/>
            <a:gdLst>
              <a:gd name="T0" fmla="*/ 16 w 16"/>
              <a:gd name="T1" fmla="*/ 54 h 54"/>
              <a:gd name="T2" fmla="*/ 16 w 16"/>
              <a:gd name="T3" fmla="*/ 48 h 54"/>
              <a:gd name="T4" fmla="*/ 0 w 16"/>
              <a:gd name="T5" fmla="*/ 0 h 54"/>
            </a:gdLst>
            <a:ahLst/>
            <a:cxnLst>
              <a:cxn ang="0">
                <a:pos x="T0" y="T1"/>
              </a:cxn>
              <a:cxn ang="0">
                <a:pos x="T2" y="T3"/>
              </a:cxn>
              <a:cxn ang="0">
                <a:pos x="T4" y="T5"/>
              </a:cxn>
            </a:cxnLst>
            <a:rect l="0" t="0" r="r" b="b"/>
            <a:pathLst>
              <a:path w="16" h="54">
                <a:moveTo>
                  <a:pt x="16" y="54"/>
                </a:moveTo>
                <a:lnTo>
                  <a:pt x="16" y="4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p:nvSpPr>
        <p:spPr bwMode="auto">
          <a:xfrm>
            <a:off x="2108200" y="5087938"/>
            <a:ext cx="11113" cy="28575"/>
          </a:xfrm>
          <a:custGeom>
            <a:avLst/>
            <a:gdLst>
              <a:gd name="T0" fmla="*/ 19 w 19"/>
              <a:gd name="T1" fmla="*/ 54 h 54"/>
              <a:gd name="T2" fmla="*/ 4 w 19"/>
              <a:gd name="T3" fmla="*/ 8 h 54"/>
              <a:gd name="T4" fmla="*/ 0 w 19"/>
              <a:gd name="T5" fmla="*/ 0 h 54"/>
            </a:gdLst>
            <a:ahLst/>
            <a:cxnLst>
              <a:cxn ang="0">
                <a:pos x="T0" y="T1"/>
              </a:cxn>
              <a:cxn ang="0">
                <a:pos x="T2" y="T3"/>
              </a:cxn>
              <a:cxn ang="0">
                <a:pos x="T4" y="T5"/>
              </a:cxn>
            </a:cxnLst>
            <a:rect l="0" t="0" r="r" b="b"/>
            <a:pathLst>
              <a:path w="19" h="54">
                <a:moveTo>
                  <a:pt x="19" y="54"/>
                </a:moveTo>
                <a:lnTo>
                  <a:pt x="4" y="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p:nvSpPr>
        <p:spPr bwMode="auto">
          <a:xfrm>
            <a:off x="2090737" y="5046663"/>
            <a:ext cx="12700" cy="26988"/>
          </a:xfrm>
          <a:custGeom>
            <a:avLst/>
            <a:gdLst>
              <a:gd name="T0" fmla="*/ 24 w 24"/>
              <a:gd name="T1" fmla="*/ 51 h 51"/>
              <a:gd name="T2" fmla="*/ 15 w 24"/>
              <a:gd name="T3" fmla="*/ 27 h 51"/>
              <a:gd name="T4" fmla="*/ 0 w 24"/>
              <a:gd name="T5" fmla="*/ 0 h 51"/>
            </a:gdLst>
            <a:ahLst/>
            <a:cxnLst>
              <a:cxn ang="0">
                <a:pos x="T0" y="T1"/>
              </a:cxn>
              <a:cxn ang="0">
                <a:pos x="T2" y="T3"/>
              </a:cxn>
              <a:cxn ang="0">
                <a:pos x="T4" y="T5"/>
              </a:cxn>
            </a:cxnLst>
            <a:rect l="0" t="0" r="r" b="b"/>
            <a:pathLst>
              <a:path w="24" h="51">
                <a:moveTo>
                  <a:pt x="24" y="51"/>
                </a:moveTo>
                <a:lnTo>
                  <a:pt x="15" y="2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p:nvSpPr>
        <p:spPr bwMode="auto">
          <a:xfrm>
            <a:off x="2070100" y="5005388"/>
            <a:ext cx="14288" cy="26988"/>
          </a:xfrm>
          <a:custGeom>
            <a:avLst/>
            <a:gdLst>
              <a:gd name="T0" fmla="*/ 27 w 27"/>
              <a:gd name="T1" fmla="*/ 51 h 51"/>
              <a:gd name="T2" fmla="*/ 25 w 27"/>
              <a:gd name="T3" fmla="*/ 47 h 51"/>
              <a:gd name="T4" fmla="*/ 0 w 27"/>
              <a:gd name="T5" fmla="*/ 0 h 51"/>
            </a:gdLst>
            <a:ahLst/>
            <a:cxnLst>
              <a:cxn ang="0">
                <a:pos x="T0" y="T1"/>
              </a:cxn>
              <a:cxn ang="0">
                <a:pos x="T2" y="T3"/>
              </a:cxn>
              <a:cxn ang="0">
                <a:pos x="T4" y="T5"/>
              </a:cxn>
            </a:cxnLst>
            <a:rect l="0" t="0" r="r" b="b"/>
            <a:pathLst>
              <a:path w="27" h="51">
                <a:moveTo>
                  <a:pt x="27" y="51"/>
                </a:moveTo>
                <a:lnTo>
                  <a:pt x="25" y="4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p:nvSpPr>
        <p:spPr bwMode="auto">
          <a:xfrm>
            <a:off x="2044700" y="4967288"/>
            <a:ext cx="17463" cy="25400"/>
          </a:xfrm>
          <a:custGeom>
            <a:avLst/>
            <a:gdLst>
              <a:gd name="T0" fmla="*/ 31 w 31"/>
              <a:gd name="T1" fmla="*/ 49 h 49"/>
              <a:gd name="T2" fmla="*/ 8 w 31"/>
              <a:gd name="T3" fmla="*/ 10 h 49"/>
              <a:gd name="T4" fmla="*/ 0 w 31"/>
              <a:gd name="T5" fmla="*/ 0 h 49"/>
            </a:gdLst>
            <a:ahLst/>
            <a:cxnLst>
              <a:cxn ang="0">
                <a:pos x="T0" y="T1"/>
              </a:cxn>
              <a:cxn ang="0">
                <a:pos x="T2" y="T3"/>
              </a:cxn>
              <a:cxn ang="0">
                <a:pos x="T4" y="T5"/>
              </a:cxn>
            </a:cxnLst>
            <a:rect l="0" t="0" r="r" b="b"/>
            <a:pathLst>
              <a:path w="31" h="49">
                <a:moveTo>
                  <a:pt x="31" y="49"/>
                </a:moveTo>
                <a:lnTo>
                  <a:pt x="8" y="1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p:nvSpPr>
        <p:spPr bwMode="auto">
          <a:xfrm>
            <a:off x="2017712" y="4930776"/>
            <a:ext cx="19050" cy="23813"/>
          </a:xfrm>
          <a:custGeom>
            <a:avLst/>
            <a:gdLst>
              <a:gd name="T0" fmla="*/ 35 w 35"/>
              <a:gd name="T1" fmla="*/ 46 h 46"/>
              <a:gd name="T2" fmla="*/ 21 w 35"/>
              <a:gd name="T3" fmla="*/ 26 h 46"/>
              <a:gd name="T4" fmla="*/ 0 w 35"/>
              <a:gd name="T5" fmla="*/ 0 h 46"/>
            </a:gdLst>
            <a:ahLst/>
            <a:cxnLst>
              <a:cxn ang="0">
                <a:pos x="T0" y="T1"/>
              </a:cxn>
              <a:cxn ang="0">
                <a:pos x="T2" y="T3"/>
              </a:cxn>
              <a:cxn ang="0">
                <a:pos x="T4" y="T5"/>
              </a:cxn>
            </a:cxnLst>
            <a:rect l="0" t="0" r="r" b="b"/>
            <a:pathLst>
              <a:path w="35" h="46">
                <a:moveTo>
                  <a:pt x="35" y="46"/>
                </a:moveTo>
                <a:lnTo>
                  <a:pt x="21" y="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0"/>
          <p:cNvSpPr>
            <a:spLocks noChangeShapeType="1"/>
          </p:cNvSpPr>
          <p:nvPr/>
        </p:nvSpPr>
        <p:spPr bwMode="auto">
          <a:xfrm>
            <a:off x="2008187" y="4919663"/>
            <a:ext cx="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1"/>
          <p:cNvSpPr>
            <a:spLocks noChangeShapeType="1"/>
          </p:cNvSpPr>
          <p:nvPr/>
        </p:nvSpPr>
        <p:spPr bwMode="auto">
          <a:xfrm flipH="1" flipV="1">
            <a:off x="1989137" y="4895851"/>
            <a:ext cx="19050" cy="22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2"/>
          <p:cNvSpPr>
            <a:spLocks/>
          </p:cNvSpPr>
          <p:nvPr/>
        </p:nvSpPr>
        <p:spPr bwMode="auto">
          <a:xfrm>
            <a:off x="1963737" y="4868863"/>
            <a:ext cx="15875" cy="15875"/>
          </a:xfrm>
          <a:custGeom>
            <a:avLst/>
            <a:gdLst>
              <a:gd name="T0" fmla="*/ 30 w 30"/>
              <a:gd name="T1" fmla="*/ 30 h 30"/>
              <a:gd name="T2" fmla="*/ 27 w 30"/>
              <a:gd name="T3" fmla="*/ 29 h 30"/>
              <a:gd name="T4" fmla="*/ 0 w 30"/>
              <a:gd name="T5" fmla="*/ 0 h 30"/>
            </a:gdLst>
            <a:ahLst/>
            <a:cxnLst>
              <a:cxn ang="0">
                <a:pos x="T0" y="T1"/>
              </a:cxn>
              <a:cxn ang="0">
                <a:pos x="T2" y="T3"/>
              </a:cxn>
              <a:cxn ang="0">
                <a:pos x="T4" y="T5"/>
              </a:cxn>
            </a:cxnLst>
            <a:rect l="0" t="0" r="r" b="b"/>
            <a:pathLst>
              <a:path w="30" h="30">
                <a:moveTo>
                  <a:pt x="30" y="30"/>
                </a:moveTo>
                <a:lnTo>
                  <a:pt x="27" y="2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3"/>
          <p:cNvSpPr>
            <a:spLocks noChangeShapeType="1"/>
          </p:cNvSpPr>
          <p:nvPr/>
        </p:nvSpPr>
        <p:spPr bwMode="auto">
          <a:xfrm flipV="1">
            <a:off x="1517650" y="4048126"/>
            <a:ext cx="19050" cy="31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4"/>
          <p:cNvSpPr>
            <a:spLocks noChangeShapeType="1"/>
          </p:cNvSpPr>
          <p:nvPr/>
        </p:nvSpPr>
        <p:spPr bwMode="auto">
          <a:xfrm flipV="1">
            <a:off x="1544637" y="4021138"/>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5"/>
          <p:cNvSpPr>
            <a:spLocks noChangeShapeType="1"/>
          </p:cNvSpPr>
          <p:nvPr/>
        </p:nvSpPr>
        <p:spPr bwMode="auto">
          <a:xfrm flipV="1">
            <a:off x="1558925" y="3941763"/>
            <a:ext cx="38100" cy="6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6"/>
          <p:cNvSpPr>
            <a:spLocks noChangeShapeType="1"/>
          </p:cNvSpPr>
          <p:nvPr/>
        </p:nvSpPr>
        <p:spPr bwMode="auto">
          <a:xfrm flipV="1">
            <a:off x="1604962" y="3916363"/>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7"/>
          <p:cNvSpPr>
            <a:spLocks noChangeShapeType="1"/>
          </p:cNvSpPr>
          <p:nvPr/>
        </p:nvSpPr>
        <p:spPr bwMode="auto">
          <a:xfrm flipV="1">
            <a:off x="1620837" y="3836988"/>
            <a:ext cx="36513"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8"/>
          <p:cNvSpPr>
            <a:spLocks noChangeShapeType="1"/>
          </p:cNvSpPr>
          <p:nvPr/>
        </p:nvSpPr>
        <p:spPr bwMode="auto">
          <a:xfrm flipV="1">
            <a:off x="1665287" y="3811588"/>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9"/>
          <p:cNvSpPr>
            <a:spLocks noChangeShapeType="1"/>
          </p:cNvSpPr>
          <p:nvPr/>
        </p:nvSpPr>
        <p:spPr bwMode="auto">
          <a:xfrm flipV="1">
            <a:off x="1681162" y="373221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0"/>
          <p:cNvSpPr>
            <a:spLocks noChangeShapeType="1"/>
          </p:cNvSpPr>
          <p:nvPr/>
        </p:nvSpPr>
        <p:spPr bwMode="auto">
          <a:xfrm flipV="1">
            <a:off x="1725612" y="3706813"/>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1"/>
          <p:cNvSpPr>
            <a:spLocks noChangeShapeType="1"/>
          </p:cNvSpPr>
          <p:nvPr/>
        </p:nvSpPr>
        <p:spPr bwMode="auto">
          <a:xfrm flipV="1">
            <a:off x="1741487" y="3627438"/>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2"/>
          <p:cNvSpPr>
            <a:spLocks noChangeShapeType="1"/>
          </p:cNvSpPr>
          <p:nvPr/>
        </p:nvSpPr>
        <p:spPr bwMode="auto">
          <a:xfrm flipV="1">
            <a:off x="1785937" y="3602038"/>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3"/>
          <p:cNvSpPr>
            <a:spLocks noChangeShapeType="1"/>
          </p:cNvSpPr>
          <p:nvPr/>
        </p:nvSpPr>
        <p:spPr bwMode="auto">
          <a:xfrm flipV="1">
            <a:off x="1801812" y="352266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4"/>
          <p:cNvSpPr>
            <a:spLocks noChangeShapeType="1"/>
          </p:cNvSpPr>
          <p:nvPr/>
        </p:nvSpPr>
        <p:spPr bwMode="auto">
          <a:xfrm flipV="1">
            <a:off x="1846262" y="3495676"/>
            <a:ext cx="7938"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5"/>
          <p:cNvSpPr>
            <a:spLocks noChangeShapeType="1"/>
          </p:cNvSpPr>
          <p:nvPr/>
        </p:nvSpPr>
        <p:spPr bwMode="auto">
          <a:xfrm flipV="1">
            <a:off x="1862137" y="3417888"/>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6"/>
          <p:cNvSpPr>
            <a:spLocks noChangeShapeType="1"/>
          </p:cNvSpPr>
          <p:nvPr/>
        </p:nvSpPr>
        <p:spPr bwMode="auto">
          <a:xfrm flipV="1">
            <a:off x="1908175" y="3390901"/>
            <a:ext cx="7938"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7"/>
          <p:cNvSpPr>
            <a:spLocks noChangeShapeType="1"/>
          </p:cNvSpPr>
          <p:nvPr/>
        </p:nvSpPr>
        <p:spPr bwMode="auto">
          <a:xfrm flipV="1">
            <a:off x="1922462" y="331311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8"/>
          <p:cNvSpPr>
            <a:spLocks noChangeShapeType="1"/>
          </p:cNvSpPr>
          <p:nvPr/>
        </p:nvSpPr>
        <p:spPr bwMode="auto">
          <a:xfrm flipV="1">
            <a:off x="1968500" y="3286126"/>
            <a:ext cx="7938"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9"/>
          <p:cNvSpPr>
            <a:spLocks noChangeShapeType="1"/>
          </p:cNvSpPr>
          <p:nvPr/>
        </p:nvSpPr>
        <p:spPr bwMode="auto">
          <a:xfrm flipV="1">
            <a:off x="1982787" y="3208338"/>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0"/>
          <p:cNvSpPr>
            <a:spLocks noChangeShapeType="1"/>
          </p:cNvSpPr>
          <p:nvPr/>
        </p:nvSpPr>
        <p:spPr bwMode="auto">
          <a:xfrm flipV="1">
            <a:off x="2028825" y="3181351"/>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1"/>
          <p:cNvSpPr>
            <a:spLocks noChangeShapeType="1"/>
          </p:cNvSpPr>
          <p:nvPr/>
        </p:nvSpPr>
        <p:spPr bwMode="auto">
          <a:xfrm flipV="1">
            <a:off x="2043112" y="3103563"/>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2"/>
          <p:cNvSpPr>
            <a:spLocks noChangeShapeType="1"/>
          </p:cNvSpPr>
          <p:nvPr/>
        </p:nvSpPr>
        <p:spPr bwMode="auto">
          <a:xfrm flipV="1">
            <a:off x="2089150" y="3076576"/>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3"/>
          <p:cNvSpPr>
            <a:spLocks noChangeShapeType="1"/>
          </p:cNvSpPr>
          <p:nvPr/>
        </p:nvSpPr>
        <p:spPr bwMode="auto">
          <a:xfrm flipV="1">
            <a:off x="2105025" y="2998788"/>
            <a:ext cx="36513"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4"/>
          <p:cNvSpPr>
            <a:spLocks noChangeShapeType="1"/>
          </p:cNvSpPr>
          <p:nvPr/>
        </p:nvSpPr>
        <p:spPr bwMode="auto">
          <a:xfrm flipV="1">
            <a:off x="2149475" y="2971801"/>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5"/>
          <p:cNvSpPr>
            <a:spLocks noChangeShapeType="1"/>
          </p:cNvSpPr>
          <p:nvPr/>
        </p:nvSpPr>
        <p:spPr bwMode="auto">
          <a:xfrm flipV="1">
            <a:off x="2165350" y="2892426"/>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6"/>
          <p:cNvSpPr>
            <a:spLocks noChangeShapeType="1"/>
          </p:cNvSpPr>
          <p:nvPr/>
        </p:nvSpPr>
        <p:spPr bwMode="auto">
          <a:xfrm flipV="1">
            <a:off x="2211387" y="2867026"/>
            <a:ext cx="6350"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7"/>
          <p:cNvSpPr>
            <a:spLocks noChangeShapeType="1"/>
          </p:cNvSpPr>
          <p:nvPr/>
        </p:nvSpPr>
        <p:spPr bwMode="auto">
          <a:xfrm flipV="1">
            <a:off x="2225675" y="2787651"/>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8"/>
          <p:cNvSpPr>
            <a:spLocks noChangeShapeType="1"/>
          </p:cNvSpPr>
          <p:nvPr/>
        </p:nvSpPr>
        <p:spPr bwMode="auto">
          <a:xfrm flipV="1">
            <a:off x="2271712" y="2760663"/>
            <a:ext cx="635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9"/>
          <p:cNvSpPr>
            <a:spLocks noChangeShapeType="1"/>
          </p:cNvSpPr>
          <p:nvPr/>
        </p:nvSpPr>
        <p:spPr bwMode="auto">
          <a:xfrm flipV="1">
            <a:off x="2286000" y="2682876"/>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0"/>
          <p:cNvSpPr>
            <a:spLocks noChangeShapeType="1"/>
          </p:cNvSpPr>
          <p:nvPr/>
        </p:nvSpPr>
        <p:spPr bwMode="auto">
          <a:xfrm flipV="1">
            <a:off x="2332037" y="2655888"/>
            <a:ext cx="635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1"/>
          <p:cNvSpPr>
            <a:spLocks noChangeShapeType="1"/>
          </p:cNvSpPr>
          <p:nvPr/>
        </p:nvSpPr>
        <p:spPr bwMode="auto">
          <a:xfrm flipV="1">
            <a:off x="2346325" y="2578101"/>
            <a:ext cx="38100" cy="65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2"/>
          <p:cNvSpPr>
            <a:spLocks noChangeShapeType="1"/>
          </p:cNvSpPr>
          <p:nvPr/>
        </p:nvSpPr>
        <p:spPr bwMode="auto">
          <a:xfrm flipV="1">
            <a:off x="2392362" y="2551113"/>
            <a:ext cx="7938" cy="12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63"/>
          <p:cNvSpPr>
            <a:spLocks/>
          </p:cNvSpPr>
          <p:nvPr/>
        </p:nvSpPr>
        <p:spPr bwMode="auto">
          <a:xfrm>
            <a:off x="2408237" y="2505076"/>
            <a:ext cx="19050" cy="33338"/>
          </a:xfrm>
          <a:custGeom>
            <a:avLst/>
            <a:gdLst>
              <a:gd name="T0" fmla="*/ 0 w 36"/>
              <a:gd name="T1" fmla="*/ 65 h 65"/>
              <a:gd name="T2" fmla="*/ 1 w 36"/>
              <a:gd name="T3" fmla="*/ 61 h 65"/>
              <a:gd name="T4" fmla="*/ 36 w 36"/>
              <a:gd name="T5" fmla="*/ 0 h 65"/>
            </a:gdLst>
            <a:ahLst/>
            <a:cxnLst>
              <a:cxn ang="0">
                <a:pos x="T0" y="T1"/>
              </a:cxn>
              <a:cxn ang="0">
                <a:pos x="T2" y="T3"/>
              </a:cxn>
              <a:cxn ang="0">
                <a:pos x="T4" y="T5"/>
              </a:cxn>
            </a:cxnLst>
            <a:rect l="0" t="0" r="r" b="b"/>
            <a:pathLst>
              <a:path w="36" h="65">
                <a:moveTo>
                  <a:pt x="0" y="65"/>
                </a:moveTo>
                <a:lnTo>
                  <a:pt x="1" y="61"/>
                </a:lnTo>
                <a:lnTo>
                  <a:pt x="3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4"/>
          <p:cNvSpPr>
            <a:spLocks noChangeShapeType="1"/>
          </p:cNvSpPr>
          <p:nvPr/>
        </p:nvSpPr>
        <p:spPr bwMode="auto">
          <a:xfrm flipV="1">
            <a:off x="609600" y="2905126"/>
            <a:ext cx="2032000" cy="1174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5"/>
          <p:cNvSpPr>
            <a:spLocks noChangeShapeType="1"/>
          </p:cNvSpPr>
          <p:nvPr/>
        </p:nvSpPr>
        <p:spPr bwMode="auto">
          <a:xfrm flipV="1">
            <a:off x="882650" y="2503488"/>
            <a:ext cx="1544638" cy="1576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6"/>
          <p:cNvSpPr>
            <a:spLocks noChangeShapeType="1"/>
          </p:cNvSpPr>
          <p:nvPr/>
        </p:nvSpPr>
        <p:spPr bwMode="auto">
          <a:xfrm flipH="1">
            <a:off x="2154237" y="2503488"/>
            <a:ext cx="273050" cy="1576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7"/>
          <p:cNvSpPr>
            <a:spLocks noChangeShapeType="1"/>
          </p:cNvSpPr>
          <p:nvPr/>
        </p:nvSpPr>
        <p:spPr bwMode="auto">
          <a:xfrm>
            <a:off x="882650" y="4079876"/>
            <a:ext cx="1271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8"/>
          <p:cNvSpPr>
            <a:spLocks noChangeShapeType="1"/>
          </p:cNvSpPr>
          <p:nvPr/>
        </p:nvSpPr>
        <p:spPr bwMode="auto">
          <a:xfrm flipV="1">
            <a:off x="2154237" y="3087688"/>
            <a:ext cx="171450"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9"/>
          <p:cNvSpPr>
            <a:spLocks noChangeShapeType="1"/>
          </p:cNvSpPr>
          <p:nvPr/>
        </p:nvSpPr>
        <p:spPr bwMode="auto">
          <a:xfrm flipH="1" flipV="1">
            <a:off x="1963737" y="4868863"/>
            <a:ext cx="463550" cy="4540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0"/>
          <p:cNvSpPr>
            <a:spLocks noChangeShapeType="1"/>
          </p:cNvSpPr>
          <p:nvPr/>
        </p:nvSpPr>
        <p:spPr bwMode="auto">
          <a:xfrm flipH="1">
            <a:off x="1963737" y="5322888"/>
            <a:ext cx="463550" cy="4556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1"/>
          <p:cNvSpPr>
            <a:spLocks noChangeShapeType="1"/>
          </p:cNvSpPr>
          <p:nvPr/>
        </p:nvSpPr>
        <p:spPr bwMode="auto">
          <a:xfrm>
            <a:off x="1973262" y="3292476"/>
            <a:ext cx="603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2"/>
          <p:cNvSpPr>
            <a:spLocks/>
          </p:cNvSpPr>
          <p:nvPr/>
        </p:nvSpPr>
        <p:spPr bwMode="auto">
          <a:xfrm>
            <a:off x="882650" y="4686301"/>
            <a:ext cx="1081088" cy="1273175"/>
          </a:xfrm>
          <a:custGeom>
            <a:avLst/>
            <a:gdLst>
              <a:gd name="T0" fmla="*/ 1997 w 2043"/>
              <a:gd name="T1" fmla="*/ 301 h 2407"/>
              <a:gd name="T2" fmla="*/ 1898 w 2043"/>
              <a:gd name="T3" fmla="*/ 223 h 2407"/>
              <a:gd name="T4" fmla="*/ 1791 w 2043"/>
              <a:gd name="T5" fmla="*/ 154 h 2407"/>
              <a:gd name="T6" fmla="*/ 1678 w 2043"/>
              <a:gd name="T7" fmla="*/ 99 h 2407"/>
              <a:gd name="T8" fmla="*/ 1558 w 2043"/>
              <a:gd name="T9" fmla="*/ 54 h 2407"/>
              <a:gd name="T10" fmla="*/ 1435 w 2043"/>
              <a:gd name="T11" fmla="*/ 23 h 2407"/>
              <a:gd name="T12" fmla="*/ 1310 w 2043"/>
              <a:gd name="T13" fmla="*/ 6 h 2407"/>
              <a:gd name="T14" fmla="*/ 1183 w 2043"/>
              <a:gd name="T15" fmla="*/ 0 h 2407"/>
              <a:gd name="T16" fmla="*/ 1057 w 2043"/>
              <a:gd name="T17" fmla="*/ 10 h 2407"/>
              <a:gd name="T18" fmla="*/ 933 w 2043"/>
              <a:gd name="T19" fmla="*/ 31 h 2407"/>
              <a:gd name="T20" fmla="*/ 810 w 2043"/>
              <a:gd name="T21" fmla="*/ 66 h 2407"/>
              <a:gd name="T22" fmla="*/ 693 w 2043"/>
              <a:gd name="T23" fmla="*/ 113 h 2407"/>
              <a:gd name="T24" fmla="*/ 581 w 2043"/>
              <a:gd name="T25" fmla="*/ 173 h 2407"/>
              <a:gd name="T26" fmla="*/ 476 w 2043"/>
              <a:gd name="T27" fmla="*/ 244 h 2407"/>
              <a:gd name="T28" fmla="*/ 380 w 2043"/>
              <a:gd name="T29" fmla="*/ 326 h 2407"/>
              <a:gd name="T30" fmla="*/ 293 w 2043"/>
              <a:gd name="T31" fmla="*/ 418 h 2407"/>
              <a:gd name="T32" fmla="*/ 215 w 2043"/>
              <a:gd name="T33" fmla="*/ 518 h 2407"/>
              <a:gd name="T34" fmla="*/ 149 w 2043"/>
              <a:gd name="T35" fmla="*/ 626 h 2407"/>
              <a:gd name="T36" fmla="*/ 93 w 2043"/>
              <a:gd name="T37" fmla="*/ 740 h 2407"/>
              <a:gd name="T38" fmla="*/ 50 w 2043"/>
              <a:gd name="T39" fmla="*/ 860 h 2407"/>
              <a:gd name="T40" fmla="*/ 21 w 2043"/>
              <a:gd name="T41" fmla="*/ 983 h 2407"/>
              <a:gd name="T42" fmla="*/ 4 w 2043"/>
              <a:gd name="T43" fmla="*/ 1108 h 2407"/>
              <a:gd name="T44" fmla="*/ 0 w 2043"/>
              <a:gd name="T45" fmla="*/ 1236 h 2407"/>
              <a:gd name="T46" fmla="*/ 11 w 2043"/>
              <a:gd name="T47" fmla="*/ 1361 h 2407"/>
              <a:gd name="T48" fmla="*/ 34 w 2043"/>
              <a:gd name="T49" fmla="*/ 1487 h 2407"/>
              <a:gd name="T50" fmla="*/ 70 w 2043"/>
              <a:gd name="T51" fmla="*/ 1608 h 2407"/>
              <a:gd name="T52" fmla="*/ 119 w 2043"/>
              <a:gd name="T53" fmla="*/ 1725 h 2407"/>
              <a:gd name="T54" fmla="*/ 180 w 2043"/>
              <a:gd name="T55" fmla="*/ 1836 h 2407"/>
              <a:gd name="T56" fmla="*/ 252 w 2043"/>
              <a:gd name="T57" fmla="*/ 1941 h 2407"/>
              <a:gd name="T58" fmla="*/ 335 w 2043"/>
              <a:gd name="T59" fmla="*/ 2036 h 2407"/>
              <a:gd name="T60" fmla="*/ 428 w 2043"/>
              <a:gd name="T61" fmla="*/ 2124 h 2407"/>
              <a:gd name="T62" fmla="*/ 529 w 2043"/>
              <a:gd name="T63" fmla="*/ 2199 h 2407"/>
              <a:gd name="T64" fmla="*/ 636 w 2043"/>
              <a:gd name="T65" fmla="*/ 2265 h 2407"/>
              <a:gd name="T66" fmla="*/ 751 w 2043"/>
              <a:gd name="T67" fmla="*/ 2319 h 2407"/>
              <a:gd name="T68" fmla="*/ 871 w 2043"/>
              <a:gd name="T69" fmla="*/ 2360 h 2407"/>
              <a:gd name="T70" fmla="*/ 995 w 2043"/>
              <a:gd name="T71" fmla="*/ 2389 h 2407"/>
              <a:gd name="T72" fmla="*/ 1120 w 2043"/>
              <a:gd name="T73" fmla="*/ 2404 h 2407"/>
              <a:gd name="T74" fmla="*/ 1247 w 2043"/>
              <a:gd name="T75" fmla="*/ 2405 h 2407"/>
              <a:gd name="T76" fmla="*/ 1373 w 2043"/>
              <a:gd name="T77" fmla="*/ 2395 h 2407"/>
              <a:gd name="T78" fmla="*/ 1497 w 2043"/>
              <a:gd name="T79" fmla="*/ 2370 h 2407"/>
              <a:gd name="T80" fmla="*/ 1619 w 2043"/>
              <a:gd name="T81" fmla="*/ 2333 h 2407"/>
              <a:gd name="T82" fmla="*/ 1734 w 2043"/>
              <a:gd name="T83" fmla="*/ 2283 h 2407"/>
              <a:gd name="T84" fmla="*/ 1845 w 2043"/>
              <a:gd name="T85" fmla="*/ 2220 h 2407"/>
              <a:gd name="T86" fmla="*/ 1949 w 2043"/>
              <a:gd name="T87" fmla="*/ 2147 h 2407"/>
              <a:gd name="T88" fmla="*/ 2043 w 2043"/>
              <a:gd name="T89" fmla="*/ 2063 h 2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3" h="2407">
                <a:moveTo>
                  <a:pt x="2043" y="344"/>
                </a:moveTo>
                <a:lnTo>
                  <a:pt x="1997" y="301"/>
                </a:lnTo>
                <a:lnTo>
                  <a:pt x="1949" y="260"/>
                </a:lnTo>
                <a:lnTo>
                  <a:pt x="1898" y="223"/>
                </a:lnTo>
                <a:lnTo>
                  <a:pt x="1845" y="188"/>
                </a:lnTo>
                <a:lnTo>
                  <a:pt x="1791" y="154"/>
                </a:lnTo>
                <a:lnTo>
                  <a:pt x="1734" y="124"/>
                </a:lnTo>
                <a:lnTo>
                  <a:pt x="1678" y="99"/>
                </a:lnTo>
                <a:lnTo>
                  <a:pt x="1619" y="74"/>
                </a:lnTo>
                <a:lnTo>
                  <a:pt x="1558" y="54"/>
                </a:lnTo>
                <a:lnTo>
                  <a:pt x="1497" y="37"/>
                </a:lnTo>
                <a:lnTo>
                  <a:pt x="1435" y="23"/>
                </a:lnTo>
                <a:lnTo>
                  <a:pt x="1373" y="12"/>
                </a:lnTo>
                <a:lnTo>
                  <a:pt x="1310" y="6"/>
                </a:lnTo>
                <a:lnTo>
                  <a:pt x="1247" y="2"/>
                </a:lnTo>
                <a:lnTo>
                  <a:pt x="1183" y="0"/>
                </a:lnTo>
                <a:lnTo>
                  <a:pt x="1120" y="3"/>
                </a:lnTo>
                <a:lnTo>
                  <a:pt x="1057" y="10"/>
                </a:lnTo>
                <a:lnTo>
                  <a:pt x="995" y="18"/>
                </a:lnTo>
                <a:lnTo>
                  <a:pt x="933" y="31"/>
                </a:lnTo>
                <a:lnTo>
                  <a:pt x="871" y="47"/>
                </a:lnTo>
                <a:lnTo>
                  <a:pt x="810" y="66"/>
                </a:lnTo>
                <a:lnTo>
                  <a:pt x="751" y="88"/>
                </a:lnTo>
                <a:lnTo>
                  <a:pt x="693" y="113"/>
                </a:lnTo>
                <a:lnTo>
                  <a:pt x="636" y="142"/>
                </a:lnTo>
                <a:lnTo>
                  <a:pt x="581" y="173"/>
                </a:lnTo>
                <a:lnTo>
                  <a:pt x="529" y="208"/>
                </a:lnTo>
                <a:lnTo>
                  <a:pt x="476" y="244"/>
                </a:lnTo>
                <a:lnTo>
                  <a:pt x="428" y="283"/>
                </a:lnTo>
                <a:lnTo>
                  <a:pt x="380" y="326"/>
                </a:lnTo>
                <a:lnTo>
                  <a:pt x="335" y="371"/>
                </a:lnTo>
                <a:lnTo>
                  <a:pt x="293" y="418"/>
                </a:lnTo>
                <a:lnTo>
                  <a:pt x="252" y="467"/>
                </a:lnTo>
                <a:lnTo>
                  <a:pt x="215" y="518"/>
                </a:lnTo>
                <a:lnTo>
                  <a:pt x="180" y="572"/>
                </a:lnTo>
                <a:lnTo>
                  <a:pt x="149" y="626"/>
                </a:lnTo>
                <a:lnTo>
                  <a:pt x="119" y="682"/>
                </a:lnTo>
                <a:lnTo>
                  <a:pt x="93" y="740"/>
                </a:lnTo>
                <a:lnTo>
                  <a:pt x="70" y="799"/>
                </a:lnTo>
                <a:lnTo>
                  <a:pt x="50" y="860"/>
                </a:lnTo>
                <a:lnTo>
                  <a:pt x="34" y="921"/>
                </a:lnTo>
                <a:lnTo>
                  <a:pt x="21" y="983"/>
                </a:lnTo>
                <a:lnTo>
                  <a:pt x="11" y="1046"/>
                </a:lnTo>
                <a:lnTo>
                  <a:pt x="4" y="1108"/>
                </a:lnTo>
                <a:lnTo>
                  <a:pt x="0" y="1171"/>
                </a:lnTo>
                <a:lnTo>
                  <a:pt x="0" y="1236"/>
                </a:lnTo>
                <a:lnTo>
                  <a:pt x="4" y="1299"/>
                </a:lnTo>
                <a:lnTo>
                  <a:pt x="11" y="1361"/>
                </a:lnTo>
                <a:lnTo>
                  <a:pt x="21" y="1425"/>
                </a:lnTo>
                <a:lnTo>
                  <a:pt x="34" y="1487"/>
                </a:lnTo>
                <a:lnTo>
                  <a:pt x="50" y="1547"/>
                </a:lnTo>
                <a:lnTo>
                  <a:pt x="70" y="1608"/>
                </a:lnTo>
                <a:lnTo>
                  <a:pt x="93" y="1667"/>
                </a:lnTo>
                <a:lnTo>
                  <a:pt x="119" y="1725"/>
                </a:lnTo>
                <a:lnTo>
                  <a:pt x="149" y="1782"/>
                </a:lnTo>
                <a:lnTo>
                  <a:pt x="180" y="1836"/>
                </a:lnTo>
                <a:lnTo>
                  <a:pt x="215" y="1889"/>
                </a:lnTo>
                <a:lnTo>
                  <a:pt x="252" y="1941"/>
                </a:lnTo>
                <a:lnTo>
                  <a:pt x="293" y="1989"/>
                </a:lnTo>
                <a:lnTo>
                  <a:pt x="335" y="2036"/>
                </a:lnTo>
                <a:lnTo>
                  <a:pt x="380" y="2081"/>
                </a:lnTo>
                <a:lnTo>
                  <a:pt x="428" y="2124"/>
                </a:lnTo>
                <a:lnTo>
                  <a:pt x="476" y="2163"/>
                </a:lnTo>
                <a:lnTo>
                  <a:pt x="529" y="2199"/>
                </a:lnTo>
                <a:lnTo>
                  <a:pt x="581" y="2234"/>
                </a:lnTo>
                <a:lnTo>
                  <a:pt x="636" y="2265"/>
                </a:lnTo>
                <a:lnTo>
                  <a:pt x="693" y="2294"/>
                </a:lnTo>
                <a:lnTo>
                  <a:pt x="751" y="2319"/>
                </a:lnTo>
                <a:lnTo>
                  <a:pt x="810" y="2341"/>
                </a:lnTo>
                <a:lnTo>
                  <a:pt x="871" y="2360"/>
                </a:lnTo>
                <a:lnTo>
                  <a:pt x="933" y="2376"/>
                </a:lnTo>
                <a:lnTo>
                  <a:pt x="995" y="2389"/>
                </a:lnTo>
                <a:lnTo>
                  <a:pt x="1057" y="2397"/>
                </a:lnTo>
                <a:lnTo>
                  <a:pt x="1120" y="2404"/>
                </a:lnTo>
                <a:lnTo>
                  <a:pt x="1183" y="2407"/>
                </a:lnTo>
                <a:lnTo>
                  <a:pt x="1247" y="2405"/>
                </a:lnTo>
                <a:lnTo>
                  <a:pt x="1310" y="2401"/>
                </a:lnTo>
                <a:lnTo>
                  <a:pt x="1373" y="2395"/>
                </a:lnTo>
                <a:lnTo>
                  <a:pt x="1435" y="2384"/>
                </a:lnTo>
                <a:lnTo>
                  <a:pt x="1497" y="2370"/>
                </a:lnTo>
                <a:lnTo>
                  <a:pt x="1558" y="2353"/>
                </a:lnTo>
                <a:lnTo>
                  <a:pt x="1619" y="2333"/>
                </a:lnTo>
                <a:lnTo>
                  <a:pt x="1678" y="2308"/>
                </a:lnTo>
                <a:lnTo>
                  <a:pt x="1734" y="2283"/>
                </a:lnTo>
                <a:lnTo>
                  <a:pt x="1791" y="2253"/>
                </a:lnTo>
                <a:lnTo>
                  <a:pt x="1845" y="2220"/>
                </a:lnTo>
                <a:lnTo>
                  <a:pt x="1898" y="2185"/>
                </a:lnTo>
                <a:lnTo>
                  <a:pt x="1949" y="2147"/>
                </a:lnTo>
                <a:lnTo>
                  <a:pt x="1997" y="2106"/>
                </a:lnTo>
                <a:lnTo>
                  <a:pt x="2043" y="20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3"/>
          <p:cNvSpPr>
            <a:spLocks noChangeShapeType="1"/>
          </p:cNvSpPr>
          <p:nvPr/>
        </p:nvSpPr>
        <p:spPr bwMode="auto">
          <a:xfrm flipV="1">
            <a:off x="1238250" y="3087688"/>
            <a:ext cx="1087438" cy="6286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4"/>
          <p:cNvSpPr>
            <a:spLocks noChangeShapeType="1"/>
          </p:cNvSpPr>
          <p:nvPr/>
        </p:nvSpPr>
        <p:spPr bwMode="auto">
          <a:xfrm flipV="1">
            <a:off x="1517650" y="6008688"/>
            <a:ext cx="0" cy="71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5"/>
          <p:cNvSpPr>
            <a:spLocks noChangeShapeType="1"/>
          </p:cNvSpPr>
          <p:nvPr/>
        </p:nvSpPr>
        <p:spPr bwMode="auto">
          <a:xfrm flipV="1">
            <a:off x="1517650" y="5978526"/>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6"/>
          <p:cNvSpPr>
            <a:spLocks noChangeShapeType="1"/>
          </p:cNvSpPr>
          <p:nvPr/>
        </p:nvSpPr>
        <p:spPr bwMode="auto">
          <a:xfrm flipV="1">
            <a:off x="1517650" y="5886451"/>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7"/>
          <p:cNvSpPr>
            <a:spLocks noChangeShapeType="1"/>
          </p:cNvSpPr>
          <p:nvPr/>
        </p:nvSpPr>
        <p:spPr bwMode="auto">
          <a:xfrm flipV="1">
            <a:off x="1517650" y="5857876"/>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8"/>
          <p:cNvSpPr>
            <a:spLocks noChangeShapeType="1"/>
          </p:cNvSpPr>
          <p:nvPr/>
        </p:nvSpPr>
        <p:spPr bwMode="auto">
          <a:xfrm flipV="1">
            <a:off x="1517650" y="5765801"/>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9"/>
          <p:cNvSpPr>
            <a:spLocks noChangeShapeType="1"/>
          </p:cNvSpPr>
          <p:nvPr/>
        </p:nvSpPr>
        <p:spPr bwMode="auto">
          <a:xfrm flipV="1">
            <a:off x="1517650" y="5735638"/>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0"/>
          <p:cNvSpPr>
            <a:spLocks noChangeShapeType="1"/>
          </p:cNvSpPr>
          <p:nvPr/>
        </p:nvSpPr>
        <p:spPr bwMode="auto">
          <a:xfrm flipV="1">
            <a:off x="1517650" y="5645151"/>
            <a:ext cx="0" cy="7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1"/>
          <p:cNvSpPr>
            <a:spLocks noChangeShapeType="1"/>
          </p:cNvSpPr>
          <p:nvPr/>
        </p:nvSpPr>
        <p:spPr bwMode="auto">
          <a:xfrm flipV="1">
            <a:off x="1517650" y="561498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2"/>
          <p:cNvSpPr>
            <a:spLocks noChangeShapeType="1"/>
          </p:cNvSpPr>
          <p:nvPr/>
        </p:nvSpPr>
        <p:spPr bwMode="auto">
          <a:xfrm flipV="1">
            <a:off x="1517650" y="5522913"/>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3"/>
          <p:cNvSpPr>
            <a:spLocks noChangeShapeType="1"/>
          </p:cNvSpPr>
          <p:nvPr/>
        </p:nvSpPr>
        <p:spPr bwMode="auto">
          <a:xfrm flipV="1">
            <a:off x="1517650" y="5494338"/>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4"/>
          <p:cNvSpPr>
            <a:spLocks noChangeShapeType="1"/>
          </p:cNvSpPr>
          <p:nvPr/>
        </p:nvSpPr>
        <p:spPr bwMode="auto">
          <a:xfrm flipV="1">
            <a:off x="1517650" y="5402263"/>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5"/>
          <p:cNvSpPr>
            <a:spLocks noChangeShapeType="1"/>
          </p:cNvSpPr>
          <p:nvPr/>
        </p:nvSpPr>
        <p:spPr bwMode="auto">
          <a:xfrm flipV="1">
            <a:off x="1517650" y="5372101"/>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6"/>
          <p:cNvSpPr>
            <a:spLocks noChangeShapeType="1"/>
          </p:cNvSpPr>
          <p:nvPr/>
        </p:nvSpPr>
        <p:spPr bwMode="auto">
          <a:xfrm flipV="1">
            <a:off x="1517650" y="5281613"/>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7"/>
          <p:cNvSpPr>
            <a:spLocks noChangeShapeType="1"/>
          </p:cNvSpPr>
          <p:nvPr/>
        </p:nvSpPr>
        <p:spPr bwMode="auto">
          <a:xfrm flipV="1">
            <a:off x="1517650" y="5251451"/>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8"/>
          <p:cNvSpPr>
            <a:spLocks noChangeShapeType="1"/>
          </p:cNvSpPr>
          <p:nvPr/>
        </p:nvSpPr>
        <p:spPr bwMode="auto">
          <a:xfrm flipV="1">
            <a:off x="1517650" y="5159376"/>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9"/>
          <p:cNvSpPr>
            <a:spLocks noChangeShapeType="1"/>
          </p:cNvSpPr>
          <p:nvPr/>
        </p:nvSpPr>
        <p:spPr bwMode="auto">
          <a:xfrm flipV="1">
            <a:off x="1517650" y="5129213"/>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0"/>
          <p:cNvSpPr>
            <a:spLocks noChangeShapeType="1"/>
          </p:cNvSpPr>
          <p:nvPr/>
        </p:nvSpPr>
        <p:spPr bwMode="auto">
          <a:xfrm flipV="1">
            <a:off x="1517650" y="5038726"/>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1"/>
          <p:cNvSpPr>
            <a:spLocks noChangeShapeType="1"/>
          </p:cNvSpPr>
          <p:nvPr/>
        </p:nvSpPr>
        <p:spPr bwMode="auto">
          <a:xfrm flipV="1">
            <a:off x="1517650" y="5008563"/>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2"/>
          <p:cNvSpPr>
            <a:spLocks noChangeShapeType="1"/>
          </p:cNvSpPr>
          <p:nvPr/>
        </p:nvSpPr>
        <p:spPr bwMode="auto">
          <a:xfrm flipV="1">
            <a:off x="1517650" y="4918076"/>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3"/>
          <p:cNvSpPr>
            <a:spLocks noChangeShapeType="1"/>
          </p:cNvSpPr>
          <p:nvPr/>
        </p:nvSpPr>
        <p:spPr bwMode="auto">
          <a:xfrm flipV="1">
            <a:off x="1517650" y="4887913"/>
            <a:ext cx="0" cy="14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4"/>
          <p:cNvSpPr>
            <a:spLocks noChangeShapeType="1"/>
          </p:cNvSpPr>
          <p:nvPr/>
        </p:nvSpPr>
        <p:spPr bwMode="auto">
          <a:xfrm flipV="1">
            <a:off x="1517650" y="4797426"/>
            <a:ext cx="0" cy="7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5"/>
          <p:cNvSpPr>
            <a:spLocks noChangeShapeType="1"/>
          </p:cNvSpPr>
          <p:nvPr/>
        </p:nvSpPr>
        <p:spPr bwMode="auto">
          <a:xfrm flipV="1">
            <a:off x="1517650" y="4765676"/>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6"/>
          <p:cNvSpPr>
            <a:spLocks noChangeShapeType="1"/>
          </p:cNvSpPr>
          <p:nvPr/>
        </p:nvSpPr>
        <p:spPr bwMode="auto">
          <a:xfrm flipV="1">
            <a:off x="1517650" y="4675188"/>
            <a:ext cx="0" cy="76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7"/>
          <p:cNvSpPr>
            <a:spLocks noChangeShapeType="1"/>
          </p:cNvSpPr>
          <p:nvPr/>
        </p:nvSpPr>
        <p:spPr bwMode="auto">
          <a:xfrm flipV="1">
            <a:off x="1517650" y="4645026"/>
            <a:ext cx="0" cy="15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p:cNvSpPr>
            <a:spLocks/>
          </p:cNvSpPr>
          <p:nvPr/>
        </p:nvSpPr>
        <p:spPr bwMode="auto">
          <a:xfrm>
            <a:off x="1517650" y="4556126"/>
            <a:ext cx="0" cy="74613"/>
          </a:xfrm>
          <a:custGeom>
            <a:avLst/>
            <a:gdLst>
              <a:gd name="T0" fmla="*/ 140 h 140"/>
              <a:gd name="T1" fmla="*/ 137 h 140"/>
              <a:gd name="T2" fmla="*/ 0 h 140"/>
            </a:gdLst>
            <a:ahLst/>
            <a:cxnLst>
              <a:cxn ang="0">
                <a:pos x="0" y="T0"/>
              </a:cxn>
              <a:cxn ang="0">
                <a:pos x="0" y="T1"/>
              </a:cxn>
              <a:cxn ang="0">
                <a:pos x="0" y="T2"/>
              </a:cxn>
            </a:cxnLst>
            <a:rect l="0" t="0" r="r" b="b"/>
            <a:pathLst>
              <a:path h="140">
                <a:moveTo>
                  <a:pt x="0" y="140"/>
                </a:moveTo>
                <a:lnTo>
                  <a:pt x="0" y="13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9"/>
          <p:cNvSpPr>
            <a:spLocks noChangeShapeType="1"/>
          </p:cNvSpPr>
          <p:nvPr/>
        </p:nvSpPr>
        <p:spPr bwMode="auto">
          <a:xfrm>
            <a:off x="657225" y="5322888"/>
            <a:ext cx="4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00"/>
          <p:cNvSpPr>
            <a:spLocks noChangeShapeType="1"/>
          </p:cNvSpPr>
          <p:nvPr/>
        </p:nvSpPr>
        <p:spPr bwMode="auto">
          <a:xfrm>
            <a:off x="720725" y="532288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1"/>
          <p:cNvSpPr>
            <a:spLocks noChangeShapeType="1"/>
          </p:cNvSpPr>
          <p:nvPr/>
        </p:nvSpPr>
        <p:spPr bwMode="auto">
          <a:xfrm flipV="1">
            <a:off x="752475" y="5322888"/>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02"/>
          <p:cNvSpPr>
            <a:spLocks noChangeShapeType="1"/>
          </p:cNvSpPr>
          <p:nvPr/>
        </p:nvSpPr>
        <p:spPr bwMode="auto">
          <a:xfrm>
            <a:off x="842962" y="532288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03"/>
          <p:cNvSpPr>
            <a:spLocks noChangeShapeType="1"/>
          </p:cNvSpPr>
          <p:nvPr/>
        </p:nvSpPr>
        <p:spPr bwMode="auto">
          <a:xfrm flipV="1">
            <a:off x="873125" y="5321301"/>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04"/>
          <p:cNvSpPr>
            <a:spLocks noChangeShapeType="1"/>
          </p:cNvSpPr>
          <p:nvPr/>
        </p:nvSpPr>
        <p:spPr bwMode="auto">
          <a:xfrm>
            <a:off x="963612" y="5321301"/>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05"/>
          <p:cNvSpPr>
            <a:spLocks noChangeShapeType="1"/>
          </p:cNvSpPr>
          <p:nvPr/>
        </p:nvSpPr>
        <p:spPr bwMode="auto">
          <a:xfrm>
            <a:off x="993775" y="5321301"/>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06"/>
          <p:cNvSpPr>
            <a:spLocks noChangeShapeType="1"/>
          </p:cNvSpPr>
          <p:nvPr/>
        </p:nvSpPr>
        <p:spPr bwMode="auto">
          <a:xfrm>
            <a:off x="1084262" y="5321301"/>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07"/>
          <p:cNvSpPr>
            <a:spLocks noChangeShapeType="1"/>
          </p:cNvSpPr>
          <p:nvPr/>
        </p:nvSpPr>
        <p:spPr bwMode="auto">
          <a:xfrm>
            <a:off x="1116012" y="5321301"/>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08"/>
          <p:cNvSpPr>
            <a:spLocks noChangeShapeType="1"/>
          </p:cNvSpPr>
          <p:nvPr/>
        </p:nvSpPr>
        <p:spPr bwMode="auto">
          <a:xfrm flipV="1">
            <a:off x="1206500" y="5319713"/>
            <a:ext cx="14288"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09"/>
          <p:cNvSpPr>
            <a:spLocks noChangeShapeType="1"/>
          </p:cNvSpPr>
          <p:nvPr/>
        </p:nvSpPr>
        <p:spPr bwMode="auto">
          <a:xfrm>
            <a:off x="1236662" y="5319713"/>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10"/>
          <p:cNvSpPr>
            <a:spLocks noChangeShapeType="1"/>
          </p:cNvSpPr>
          <p:nvPr/>
        </p:nvSpPr>
        <p:spPr bwMode="auto">
          <a:xfrm>
            <a:off x="1327150" y="5319713"/>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11"/>
          <p:cNvSpPr>
            <a:spLocks noChangeShapeType="1"/>
          </p:cNvSpPr>
          <p:nvPr/>
        </p:nvSpPr>
        <p:spPr bwMode="auto">
          <a:xfrm>
            <a:off x="1357312" y="5319713"/>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12"/>
          <p:cNvSpPr>
            <a:spLocks noChangeShapeType="1"/>
          </p:cNvSpPr>
          <p:nvPr/>
        </p:nvSpPr>
        <p:spPr bwMode="auto">
          <a:xfrm>
            <a:off x="1447800" y="5319713"/>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13"/>
          <p:cNvSpPr>
            <a:spLocks noChangeShapeType="1"/>
          </p:cNvSpPr>
          <p:nvPr/>
        </p:nvSpPr>
        <p:spPr bwMode="auto">
          <a:xfrm flipV="1">
            <a:off x="1477962" y="5318126"/>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14"/>
          <p:cNvSpPr>
            <a:spLocks noChangeShapeType="1"/>
          </p:cNvSpPr>
          <p:nvPr/>
        </p:nvSpPr>
        <p:spPr bwMode="auto">
          <a:xfrm>
            <a:off x="1570037" y="5318126"/>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15"/>
          <p:cNvSpPr>
            <a:spLocks noChangeShapeType="1"/>
          </p:cNvSpPr>
          <p:nvPr/>
        </p:nvSpPr>
        <p:spPr bwMode="auto">
          <a:xfrm flipV="1">
            <a:off x="1600200" y="5318126"/>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16"/>
          <p:cNvSpPr>
            <a:spLocks noChangeShapeType="1"/>
          </p:cNvSpPr>
          <p:nvPr/>
        </p:nvSpPr>
        <p:spPr bwMode="auto">
          <a:xfrm>
            <a:off x="1690687" y="5318126"/>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17"/>
          <p:cNvSpPr>
            <a:spLocks noChangeShapeType="1"/>
          </p:cNvSpPr>
          <p:nvPr/>
        </p:nvSpPr>
        <p:spPr bwMode="auto">
          <a:xfrm flipV="1">
            <a:off x="1720850" y="5318126"/>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18"/>
          <p:cNvSpPr>
            <a:spLocks noChangeShapeType="1"/>
          </p:cNvSpPr>
          <p:nvPr/>
        </p:nvSpPr>
        <p:spPr bwMode="auto">
          <a:xfrm>
            <a:off x="1811337" y="5318126"/>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19"/>
          <p:cNvSpPr>
            <a:spLocks noChangeShapeType="1"/>
          </p:cNvSpPr>
          <p:nvPr/>
        </p:nvSpPr>
        <p:spPr bwMode="auto">
          <a:xfrm flipV="1">
            <a:off x="1841500" y="5316538"/>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20"/>
          <p:cNvSpPr>
            <a:spLocks noChangeShapeType="1"/>
          </p:cNvSpPr>
          <p:nvPr/>
        </p:nvSpPr>
        <p:spPr bwMode="auto">
          <a:xfrm>
            <a:off x="1933575" y="5316538"/>
            <a:ext cx="14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21"/>
          <p:cNvSpPr>
            <a:spLocks noChangeShapeType="1"/>
          </p:cNvSpPr>
          <p:nvPr/>
        </p:nvSpPr>
        <p:spPr bwMode="auto">
          <a:xfrm>
            <a:off x="1963737" y="5316538"/>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22"/>
          <p:cNvSpPr>
            <a:spLocks noChangeShapeType="1"/>
          </p:cNvSpPr>
          <p:nvPr/>
        </p:nvSpPr>
        <p:spPr bwMode="auto">
          <a:xfrm flipV="1">
            <a:off x="2054225" y="531653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23"/>
          <p:cNvSpPr>
            <a:spLocks noChangeShapeType="1"/>
          </p:cNvSpPr>
          <p:nvPr/>
        </p:nvSpPr>
        <p:spPr bwMode="auto">
          <a:xfrm>
            <a:off x="2084387" y="5316538"/>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24"/>
          <p:cNvSpPr>
            <a:spLocks noChangeShapeType="1"/>
          </p:cNvSpPr>
          <p:nvPr/>
        </p:nvSpPr>
        <p:spPr bwMode="auto">
          <a:xfrm>
            <a:off x="2174875" y="5316538"/>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25"/>
          <p:cNvSpPr>
            <a:spLocks noChangeShapeType="1"/>
          </p:cNvSpPr>
          <p:nvPr/>
        </p:nvSpPr>
        <p:spPr bwMode="auto">
          <a:xfrm>
            <a:off x="2205037" y="5314951"/>
            <a:ext cx="76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26"/>
          <p:cNvSpPr>
            <a:spLocks noChangeShapeType="1"/>
          </p:cNvSpPr>
          <p:nvPr/>
        </p:nvSpPr>
        <p:spPr bwMode="auto">
          <a:xfrm>
            <a:off x="2295525" y="5314951"/>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27"/>
          <p:cNvSpPr>
            <a:spLocks noChangeShapeType="1"/>
          </p:cNvSpPr>
          <p:nvPr/>
        </p:nvSpPr>
        <p:spPr bwMode="auto">
          <a:xfrm flipV="1">
            <a:off x="2327275" y="5314951"/>
            <a:ext cx="74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28"/>
          <p:cNvSpPr>
            <a:spLocks noChangeShapeType="1"/>
          </p:cNvSpPr>
          <p:nvPr/>
        </p:nvSpPr>
        <p:spPr bwMode="auto">
          <a:xfrm>
            <a:off x="2417762" y="5314951"/>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29"/>
          <p:cNvSpPr>
            <a:spLocks noChangeShapeType="1"/>
          </p:cNvSpPr>
          <p:nvPr/>
        </p:nvSpPr>
        <p:spPr bwMode="auto">
          <a:xfrm flipV="1">
            <a:off x="2447925" y="5313363"/>
            <a:ext cx="76200" cy="1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30"/>
          <p:cNvSpPr>
            <a:spLocks noChangeShapeType="1"/>
          </p:cNvSpPr>
          <p:nvPr/>
        </p:nvSpPr>
        <p:spPr bwMode="auto">
          <a:xfrm>
            <a:off x="2538412" y="5313363"/>
            <a:ext cx="158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31"/>
          <p:cNvSpPr>
            <a:spLocks noChangeShapeType="1"/>
          </p:cNvSpPr>
          <p:nvPr/>
        </p:nvSpPr>
        <p:spPr bwMode="auto">
          <a:xfrm flipV="1">
            <a:off x="2568575" y="5313363"/>
            <a:ext cx="4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32"/>
          <p:cNvSpPr>
            <a:spLocks noChangeShapeType="1"/>
          </p:cNvSpPr>
          <p:nvPr/>
        </p:nvSpPr>
        <p:spPr bwMode="auto">
          <a:xfrm flipV="1">
            <a:off x="882650" y="3716338"/>
            <a:ext cx="355600" cy="363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33"/>
          <p:cNvSpPr>
            <a:spLocks noChangeShapeType="1"/>
          </p:cNvSpPr>
          <p:nvPr/>
        </p:nvSpPr>
        <p:spPr bwMode="auto">
          <a:xfrm flipH="1" flipV="1">
            <a:off x="363537" y="3411538"/>
            <a:ext cx="1154113" cy="666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34"/>
          <p:cNvSpPr>
            <a:spLocks noChangeShapeType="1"/>
          </p:cNvSpPr>
          <p:nvPr/>
        </p:nvSpPr>
        <p:spPr bwMode="auto">
          <a:xfrm flipH="1" flipV="1">
            <a:off x="1271587" y="1836738"/>
            <a:ext cx="1154113" cy="666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35"/>
          <p:cNvSpPr>
            <a:spLocks noChangeShapeType="1"/>
          </p:cNvSpPr>
          <p:nvPr/>
        </p:nvSpPr>
        <p:spPr bwMode="auto">
          <a:xfrm flipV="1">
            <a:off x="444500" y="2706688"/>
            <a:ext cx="331788" cy="577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36"/>
          <p:cNvSpPr>
            <a:spLocks noChangeShapeType="1"/>
          </p:cNvSpPr>
          <p:nvPr/>
        </p:nvSpPr>
        <p:spPr bwMode="auto">
          <a:xfrm flipH="1">
            <a:off x="868362" y="1970088"/>
            <a:ext cx="333375" cy="577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p:cNvSpPr>
            <a:spLocks/>
          </p:cNvSpPr>
          <p:nvPr/>
        </p:nvSpPr>
        <p:spPr bwMode="auto">
          <a:xfrm>
            <a:off x="368300" y="3271838"/>
            <a:ext cx="96838" cy="142875"/>
          </a:xfrm>
          <a:custGeom>
            <a:avLst/>
            <a:gdLst>
              <a:gd name="T0" fmla="*/ 102 w 184"/>
              <a:gd name="T1" fmla="*/ 0 h 272"/>
              <a:gd name="T2" fmla="*/ 184 w 184"/>
              <a:gd name="T3" fmla="*/ 48 h 272"/>
              <a:gd name="T4" fmla="*/ 0 w 184"/>
              <a:gd name="T5" fmla="*/ 272 h 272"/>
              <a:gd name="T6" fmla="*/ 102 w 184"/>
              <a:gd name="T7" fmla="*/ 0 h 272"/>
            </a:gdLst>
            <a:ahLst/>
            <a:cxnLst>
              <a:cxn ang="0">
                <a:pos x="T0" y="T1"/>
              </a:cxn>
              <a:cxn ang="0">
                <a:pos x="T2" y="T3"/>
              </a:cxn>
              <a:cxn ang="0">
                <a:pos x="T4" y="T5"/>
              </a:cxn>
              <a:cxn ang="0">
                <a:pos x="T6" y="T7"/>
              </a:cxn>
            </a:cxnLst>
            <a:rect l="0" t="0" r="r" b="b"/>
            <a:pathLst>
              <a:path w="184" h="272">
                <a:moveTo>
                  <a:pt x="102" y="0"/>
                </a:moveTo>
                <a:lnTo>
                  <a:pt x="184" y="48"/>
                </a:lnTo>
                <a:lnTo>
                  <a:pt x="0" y="272"/>
                </a:lnTo>
                <a:lnTo>
                  <a:pt x="102"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p:cNvSpPr>
            <a:spLocks/>
          </p:cNvSpPr>
          <p:nvPr/>
        </p:nvSpPr>
        <p:spPr bwMode="auto">
          <a:xfrm>
            <a:off x="1179512" y="1839913"/>
            <a:ext cx="98425" cy="142875"/>
          </a:xfrm>
          <a:custGeom>
            <a:avLst/>
            <a:gdLst>
              <a:gd name="T0" fmla="*/ 0 w 185"/>
              <a:gd name="T1" fmla="*/ 224 h 272"/>
              <a:gd name="T2" fmla="*/ 82 w 185"/>
              <a:gd name="T3" fmla="*/ 272 h 272"/>
              <a:gd name="T4" fmla="*/ 185 w 185"/>
              <a:gd name="T5" fmla="*/ 0 h 272"/>
              <a:gd name="T6" fmla="*/ 0 w 185"/>
              <a:gd name="T7" fmla="*/ 224 h 272"/>
            </a:gdLst>
            <a:ahLst/>
            <a:cxnLst>
              <a:cxn ang="0">
                <a:pos x="T0" y="T1"/>
              </a:cxn>
              <a:cxn ang="0">
                <a:pos x="T2" y="T3"/>
              </a:cxn>
              <a:cxn ang="0">
                <a:pos x="T4" y="T5"/>
              </a:cxn>
              <a:cxn ang="0">
                <a:pos x="T6" y="T7"/>
              </a:cxn>
            </a:cxnLst>
            <a:rect l="0" t="0" r="r" b="b"/>
            <a:pathLst>
              <a:path w="185" h="272">
                <a:moveTo>
                  <a:pt x="0" y="224"/>
                </a:moveTo>
                <a:lnTo>
                  <a:pt x="82" y="272"/>
                </a:lnTo>
                <a:lnTo>
                  <a:pt x="185" y="0"/>
                </a:lnTo>
                <a:lnTo>
                  <a:pt x="0" y="224"/>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39"/>
          <p:cNvSpPr>
            <a:spLocks noChangeArrowheads="1"/>
          </p:cNvSpPr>
          <p:nvPr/>
        </p:nvSpPr>
        <p:spPr bwMode="auto">
          <a:xfrm>
            <a:off x="706437" y="2509838"/>
            <a:ext cx="336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FF"/>
                </a:solidFill>
                <a:effectLst/>
                <a:latin typeface="Arial" panose="020B0604020202020204" pitchFamily="34" charset="0"/>
              </a:rPr>
              <a:t>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Line 140"/>
          <p:cNvSpPr>
            <a:spLocks noChangeShapeType="1"/>
          </p:cNvSpPr>
          <p:nvPr/>
        </p:nvSpPr>
        <p:spPr bwMode="auto">
          <a:xfrm flipH="1" flipV="1">
            <a:off x="1309687" y="2908301"/>
            <a:ext cx="661988" cy="382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41"/>
          <p:cNvSpPr>
            <a:spLocks noChangeShapeType="1"/>
          </p:cNvSpPr>
          <p:nvPr/>
        </p:nvSpPr>
        <p:spPr bwMode="auto">
          <a:xfrm flipH="1" flipV="1">
            <a:off x="855662" y="3697288"/>
            <a:ext cx="661988" cy="381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42"/>
          <p:cNvSpPr>
            <a:spLocks noChangeShapeType="1"/>
          </p:cNvSpPr>
          <p:nvPr/>
        </p:nvSpPr>
        <p:spPr bwMode="auto">
          <a:xfrm flipH="1">
            <a:off x="1133475" y="3043238"/>
            <a:ext cx="104775" cy="182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43"/>
          <p:cNvSpPr>
            <a:spLocks noChangeShapeType="1"/>
          </p:cNvSpPr>
          <p:nvPr/>
        </p:nvSpPr>
        <p:spPr bwMode="auto">
          <a:xfrm flipV="1">
            <a:off x="935037" y="3386138"/>
            <a:ext cx="106363" cy="180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4"/>
          <p:cNvSpPr>
            <a:spLocks/>
          </p:cNvSpPr>
          <p:nvPr/>
        </p:nvSpPr>
        <p:spPr bwMode="auto">
          <a:xfrm>
            <a:off x="1216025" y="2911476"/>
            <a:ext cx="98425" cy="144463"/>
          </a:xfrm>
          <a:custGeom>
            <a:avLst/>
            <a:gdLst>
              <a:gd name="T0" fmla="*/ 0 w 185"/>
              <a:gd name="T1" fmla="*/ 223 h 272"/>
              <a:gd name="T2" fmla="*/ 84 w 185"/>
              <a:gd name="T3" fmla="*/ 272 h 272"/>
              <a:gd name="T4" fmla="*/ 185 w 185"/>
              <a:gd name="T5" fmla="*/ 0 h 272"/>
              <a:gd name="T6" fmla="*/ 0 w 185"/>
              <a:gd name="T7" fmla="*/ 223 h 272"/>
            </a:gdLst>
            <a:ahLst/>
            <a:cxnLst>
              <a:cxn ang="0">
                <a:pos x="T0" y="T1"/>
              </a:cxn>
              <a:cxn ang="0">
                <a:pos x="T2" y="T3"/>
              </a:cxn>
              <a:cxn ang="0">
                <a:pos x="T4" y="T5"/>
              </a:cxn>
              <a:cxn ang="0">
                <a:pos x="T6" y="T7"/>
              </a:cxn>
            </a:cxnLst>
            <a:rect l="0" t="0" r="r" b="b"/>
            <a:pathLst>
              <a:path w="185" h="272">
                <a:moveTo>
                  <a:pt x="0" y="223"/>
                </a:moveTo>
                <a:lnTo>
                  <a:pt x="84" y="272"/>
                </a:lnTo>
                <a:lnTo>
                  <a:pt x="185" y="0"/>
                </a:lnTo>
                <a:lnTo>
                  <a:pt x="0" y="22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45"/>
          <p:cNvSpPr>
            <a:spLocks/>
          </p:cNvSpPr>
          <p:nvPr/>
        </p:nvSpPr>
        <p:spPr bwMode="auto">
          <a:xfrm>
            <a:off x="860425" y="3556001"/>
            <a:ext cx="96838" cy="142875"/>
          </a:xfrm>
          <a:custGeom>
            <a:avLst/>
            <a:gdLst>
              <a:gd name="T0" fmla="*/ 101 w 184"/>
              <a:gd name="T1" fmla="*/ 0 h 272"/>
              <a:gd name="T2" fmla="*/ 184 w 184"/>
              <a:gd name="T3" fmla="*/ 47 h 272"/>
              <a:gd name="T4" fmla="*/ 0 w 184"/>
              <a:gd name="T5" fmla="*/ 272 h 272"/>
              <a:gd name="T6" fmla="*/ 101 w 184"/>
              <a:gd name="T7" fmla="*/ 0 h 272"/>
            </a:gdLst>
            <a:ahLst/>
            <a:cxnLst>
              <a:cxn ang="0">
                <a:pos x="T0" y="T1"/>
              </a:cxn>
              <a:cxn ang="0">
                <a:pos x="T2" y="T3"/>
              </a:cxn>
              <a:cxn ang="0">
                <a:pos x="T4" y="T5"/>
              </a:cxn>
              <a:cxn ang="0">
                <a:pos x="T6" y="T7"/>
              </a:cxn>
            </a:cxnLst>
            <a:rect l="0" t="0" r="r" b="b"/>
            <a:pathLst>
              <a:path w="184" h="272">
                <a:moveTo>
                  <a:pt x="101" y="0"/>
                </a:moveTo>
                <a:lnTo>
                  <a:pt x="184" y="47"/>
                </a:lnTo>
                <a:lnTo>
                  <a:pt x="0" y="272"/>
                </a:lnTo>
                <a:lnTo>
                  <a:pt x="101"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46"/>
          <p:cNvSpPr>
            <a:spLocks noChangeArrowheads="1"/>
          </p:cNvSpPr>
          <p:nvPr/>
        </p:nvSpPr>
        <p:spPr bwMode="auto">
          <a:xfrm>
            <a:off x="969962" y="3187701"/>
            <a:ext cx="336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FF"/>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2" name="Line 147"/>
          <p:cNvSpPr>
            <a:spLocks noChangeShapeType="1"/>
          </p:cNvSpPr>
          <p:nvPr/>
        </p:nvSpPr>
        <p:spPr bwMode="auto">
          <a:xfrm>
            <a:off x="2578100" y="3292476"/>
            <a:ext cx="584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48"/>
          <p:cNvSpPr>
            <a:spLocks noChangeShapeType="1"/>
          </p:cNvSpPr>
          <p:nvPr/>
        </p:nvSpPr>
        <p:spPr bwMode="auto">
          <a:xfrm flipV="1">
            <a:off x="2643187" y="2697163"/>
            <a:ext cx="360363" cy="207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49"/>
          <p:cNvSpPr>
            <a:spLocks noChangeShapeType="1"/>
          </p:cNvSpPr>
          <p:nvPr/>
        </p:nvSpPr>
        <p:spPr bwMode="auto">
          <a:xfrm flipH="1" flipV="1">
            <a:off x="3135312" y="3065463"/>
            <a:ext cx="11113" cy="7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50"/>
          <p:cNvSpPr>
            <a:spLocks noChangeShapeType="1"/>
          </p:cNvSpPr>
          <p:nvPr/>
        </p:nvSpPr>
        <p:spPr bwMode="auto">
          <a:xfrm flipH="1" flipV="1">
            <a:off x="3065462" y="2835276"/>
            <a:ext cx="26988" cy="69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1"/>
          <p:cNvSpPr>
            <a:spLocks/>
          </p:cNvSpPr>
          <p:nvPr/>
        </p:nvSpPr>
        <p:spPr bwMode="auto">
          <a:xfrm>
            <a:off x="3122612" y="3138488"/>
            <a:ext cx="49213" cy="153988"/>
          </a:xfrm>
          <a:custGeom>
            <a:avLst/>
            <a:gdLst>
              <a:gd name="T0" fmla="*/ 94 w 94"/>
              <a:gd name="T1" fmla="*/ 0 h 289"/>
              <a:gd name="T2" fmla="*/ 0 w 94"/>
              <a:gd name="T3" fmla="*/ 6 h 289"/>
              <a:gd name="T4" fmla="*/ 66 w 94"/>
              <a:gd name="T5" fmla="*/ 289 h 289"/>
              <a:gd name="T6" fmla="*/ 94 w 94"/>
              <a:gd name="T7" fmla="*/ 0 h 289"/>
            </a:gdLst>
            <a:ahLst/>
            <a:cxnLst>
              <a:cxn ang="0">
                <a:pos x="T0" y="T1"/>
              </a:cxn>
              <a:cxn ang="0">
                <a:pos x="T2" y="T3"/>
              </a:cxn>
              <a:cxn ang="0">
                <a:pos x="T4" y="T5"/>
              </a:cxn>
              <a:cxn ang="0">
                <a:pos x="T6" y="T7"/>
              </a:cxn>
            </a:cxnLst>
            <a:rect l="0" t="0" r="r" b="b"/>
            <a:pathLst>
              <a:path w="94" h="289">
                <a:moveTo>
                  <a:pt x="94" y="0"/>
                </a:moveTo>
                <a:lnTo>
                  <a:pt x="0" y="6"/>
                </a:lnTo>
                <a:lnTo>
                  <a:pt x="66" y="289"/>
                </a:lnTo>
                <a:lnTo>
                  <a:pt x="94"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2"/>
          <p:cNvSpPr>
            <a:spLocks/>
          </p:cNvSpPr>
          <p:nvPr/>
        </p:nvSpPr>
        <p:spPr bwMode="auto">
          <a:xfrm>
            <a:off x="2998787" y="2698751"/>
            <a:ext cx="88900" cy="147638"/>
          </a:xfrm>
          <a:custGeom>
            <a:avLst/>
            <a:gdLst>
              <a:gd name="T0" fmla="*/ 84 w 169"/>
              <a:gd name="T1" fmla="*/ 278 h 278"/>
              <a:gd name="T2" fmla="*/ 169 w 169"/>
              <a:gd name="T3" fmla="*/ 236 h 278"/>
              <a:gd name="T4" fmla="*/ 0 w 169"/>
              <a:gd name="T5" fmla="*/ 0 h 278"/>
              <a:gd name="T6" fmla="*/ 84 w 169"/>
              <a:gd name="T7" fmla="*/ 278 h 278"/>
            </a:gdLst>
            <a:ahLst/>
            <a:cxnLst>
              <a:cxn ang="0">
                <a:pos x="T0" y="T1"/>
              </a:cxn>
              <a:cxn ang="0">
                <a:pos x="T2" y="T3"/>
              </a:cxn>
              <a:cxn ang="0">
                <a:pos x="T4" y="T5"/>
              </a:cxn>
              <a:cxn ang="0">
                <a:pos x="T6" y="T7"/>
              </a:cxn>
            </a:cxnLst>
            <a:rect l="0" t="0" r="r" b="b"/>
            <a:pathLst>
              <a:path w="169" h="278">
                <a:moveTo>
                  <a:pt x="84" y="278"/>
                </a:moveTo>
                <a:lnTo>
                  <a:pt x="169" y="236"/>
                </a:lnTo>
                <a:lnTo>
                  <a:pt x="0" y="0"/>
                </a:lnTo>
                <a:lnTo>
                  <a:pt x="84" y="27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53"/>
          <p:cNvSpPr>
            <a:spLocks noChangeArrowheads="1"/>
          </p:cNvSpPr>
          <p:nvPr/>
        </p:nvSpPr>
        <p:spPr bwMode="auto">
          <a:xfrm>
            <a:off x="2959100" y="2868613"/>
            <a:ext cx="4222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FF"/>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Line 154"/>
          <p:cNvSpPr>
            <a:spLocks noChangeShapeType="1"/>
          </p:cNvSpPr>
          <p:nvPr/>
        </p:nvSpPr>
        <p:spPr bwMode="auto">
          <a:xfrm>
            <a:off x="2155825" y="4079876"/>
            <a:ext cx="1962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55"/>
          <p:cNvSpPr>
            <a:spLocks noChangeShapeType="1"/>
          </p:cNvSpPr>
          <p:nvPr/>
        </p:nvSpPr>
        <p:spPr bwMode="auto">
          <a:xfrm flipV="1">
            <a:off x="2428875" y="1825626"/>
            <a:ext cx="390525" cy="676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56"/>
          <p:cNvSpPr>
            <a:spLocks/>
          </p:cNvSpPr>
          <p:nvPr/>
        </p:nvSpPr>
        <p:spPr bwMode="auto">
          <a:xfrm>
            <a:off x="3810000" y="2860676"/>
            <a:ext cx="298450" cy="1066800"/>
          </a:xfrm>
          <a:custGeom>
            <a:avLst/>
            <a:gdLst>
              <a:gd name="T0" fmla="*/ 564 w 564"/>
              <a:gd name="T1" fmla="*/ 2016 h 2016"/>
              <a:gd name="T2" fmla="*/ 555 w 564"/>
              <a:gd name="T3" fmla="*/ 1885 h 2016"/>
              <a:gd name="T4" fmla="*/ 542 w 564"/>
              <a:gd name="T5" fmla="*/ 1753 h 2016"/>
              <a:gd name="T6" fmla="*/ 525 w 564"/>
              <a:gd name="T7" fmla="*/ 1622 h 2016"/>
              <a:gd name="T8" fmla="*/ 505 w 564"/>
              <a:gd name="T9" fmla="*/ 1493 h 2016"/>
              <a:gd name="T10" fmla="*/ 482 w 564"/>
              <a:gd name="T11" fmla="*/ 1362 h 2016"/>
              <a:gd name="T12" fmla="*/ 455 w 564"/>
              <a:gd name="T13" fmla="*/ 1233 h 2016"/>
              <a:gd name="T14" fmla="*/ 424 w 564"/>
              <a:gd name="T15" fmla="*/ 1105 h 2016"/>
              <a:gd name="T16" fmla="*/ 391 w 564"/>
              <a:gd name="T17" fmla="*/ 978 h 2016"/>
              <a:gd name="T18" fmla="*/ 353 w 564"/>
              <a:gd name="T19" fmla="*/ 851 h 2016"/>
              <a:gd name="T20" fmla="*/ 312 w 564"/>
              <a:gd name="T21" fmla="*/ 726 h 2016"/>
              <a:gd name="T22" fmla="*/ 268 w 564"/>
              <a:gd name="T23" fmla="*/ 601 h 2016"/>
              <a:gd name="T24" fmla="*/ 221 w 564"/>
              <a:gd name="T25" fmla="*/ 478 h 2016"/>
              <a:gd name="T26" fmla="*/ 171 w 564"/>
              <a:gd name="T27" fmla="*/ 357 h 2016"/>
              <a:gd name="T28" fmla="*/ 117 w 564"/>
              <a:gd name="T29" fmla="*/ 236 h 2016"/>
              <a:gd name="T30" fmla="*/ 59 w 564"/>
              <a:gd name="T31" fmla="*/ 117 h 2016"/>
              <a:gd name="T32" fmla="*/ 0 w 564"/>
              <a:gd name="T33"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4" h="2016">
                <a:moveTo>
                  <a:pt x="564" y="2016"/>
                </a:moveTo>
                <a:lnTo>
                  <a:pt x="555" y="1885"/>
                </a:lnTo>
                <a:lnTo>
                  <a:pt x="542" y="1753"/>
                </a:lnTo>
                <a:lnTo>
                  <a:pt x="525" y="1622"/>
                </a:lnTo>
                <a:lnTo>
                  <a:pt x="505" y="1493"/>
                </a:lnTo>
                <a:lnTo>
                  <a:pt x="482" y="1362"/>
                </a:lnTo>
                <a:lnTo>
                  <a:pt x="455" y="1233"/>
                </a:lnTo>
                <a:lnTo>
                  <a:pt x="424" y="1105"/>
                </a:lnTo>
                <a:lnTo>
                  <a:pt x="391" y="978"/>
                </a:lnTo>
                <a:lnTo>
                  <a:pt x="353" y="851"/>
                </a:lnTo>
                <a:lnTo>
                  <a:pt x="312" y="726"/>
                </a:lnTo>
                <a:lnTo>
                  <a:pt x="268" y="601"/>
                </a:lnTo>
                <a:lnTo>
                  <a:pt x="221" y="478"/>
                </a:lnTo>
                <a:lnTo>
                  <a:pt x="171" y="357"/>
                </a:lnTo>
                <a:lnTo>
                  <a:pt x="117" y="236"/>
                </a:lnTo>
                <a:lnTo>
                  <a:pt x="59" y="11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57"/>
          <p:cNvSpPr>
            <a:spLocks/>
          </p:cNvSpPr>
          <p:nvPr/>
        </p:nvSpPr>
        <p:spPr bwMode="auto">
          <a:xfrm>
            <a:off x="2944812" y="1909763"/>
            <a:ext cx="773113" cy="790575"/>
          </a:xfrm>
          <a:custGeom>
            <a:avLst/>
            <a:gdLst>
              <a:gd name="T0" fmla="*/ 1461 w 1461"/>
              <a:gd name="T1" fmla="*/ 1495 h 1495"/>
              <a:gd name="T2" fmla="*/ 1389 w 1461"/>
              <a:gd name="T3" fmla="*/ 1384 h 1495"/>
              <a:gd name="T4" fmla="*/ 1315 w 1461"/>
              <a:gd name="T5" fmla="*/ 1275 h 1495"/>
              <a:gd name="T6" fmla="*/ 1238 w 1461"/>
              <a:gd name="T7" fmla="*/ 1169 h 1495"/>
              <a:gd name="T8" fmla="*/ 1158 w 1461"/>
              <a:gd name="T9" fmla="*/ 1065 h 1495"/>
              <a:gd name="T10" fmla="*/ 1075 w 1461"/>
              <a:gd name="T11" fmla="*/ 962 h 1495"/>
              <a:gd name="T12" fmla="*/ 989 w 1461"/>
              <a:gd name="T13" fmla="*/ 861 h 1495"/>
              <a:gd name="T14" fmla="*/ 902 w 1461"/>
              <a:gd name="T15" fmla="*/ 764 h 1495"/>
              <a:gd name="T16" fmla="*/ 811 w 1461"/>
              <a:gd name="T17" fmla="*/ 669 h 1495"/>
              <a:gd name="T18" fmla="*/ 718 w 1461"/>
              <a:gd name="T19" fmla="*/ 576 h 1495"/>
              <a:gd name="T20" fmla="*/ 623 w 1461"/>
              <a:gd name="T21" fmla="*/ 485 h 1495"/>
              <a:gd name="T22" fmla="*/ 524 w 1461"/>
              <a:gd name="T23" fmla="*/ 398 h 1495"/>
              <a:gd name="T24" fmla="*/ 423 w 1461"/>
              <a:gd name="T25" fmla="*/ 313 h 1495"/>
              <a:gd name="T26" fmla="*/ 321 w 1461"/>
              <a:gd name="T27" fmla="*/ 231 h 1495"/>
              <a:gd name="T28" fmla="*/ 216 w 1461"/>
              <a:gd name="T29" fmla="*/ 150 h 1495"/>
              <a:gd name="T30" fmla="*/ 109 w 1461"/>
              <a:gd name="T31" fmla="*/ 74 h 1495"/>
              <a:gd name="T32" fmla="*/ 0 w 1461"/>
              <a:gd name="T33" fmla="*/ 0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1" h="1495">
                <a:moveTo>
                  <a:pt x="1461" y="1495"/>
                </a:moveTo>
                <a:lnTo>
                  <a:pt x="1389" y="1384"/>
                </a:lnTo>
                <a:lnTo>
                  <a:pt x="1315" y="1275"/>
                </a:lnTo>
                <a:lnTo>
                  <a:pt x="1238" y="1169"/>
                </a:lnTo>
                <a:lnTo>
                  <a:pt x="1158" y="1065"/>
                </a:lnTo>
                <a:lnTo>
                  <a:pt x="1075" y="962"/>
                </a:lnTo>
                <a:lnTo>
                  <a:pt x="989" y="861"/>
                </a:lnTo>
                <a:lnTo>
                  <a:pt x="902" y="764"/>
                </a:lnTo>
                <a:lnTo>
                  <a:pt x="811" y="669"/>
                </a:lnTo>
                <a:lnTo>
                  <a:pt x="718" y="576"/>
                </a:lnTo>
                <a:lnTo>
                  <a:pt x="623" y="485"/>
                </a:lnTo>
                <a:lnTo>
                  <a:pt x="524" y="398"/>
                </a:lnTo>
                <a:lnTo>
                  <a:pt x="423" y="313"/>
                </a:lnTo>
                <a:lnTo>
                  <a:pt x="321" y="231"/>
                </a:lnTo>
                <a:lnTo>
                  <a:pt x="216" y="150"/>
                </a:lnTo>
                <a:lnTo>
                  <a:pt x="109" y="74"/>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8"/>
          <p:cNvSpPr>
            <a:spLocks/>
          </p:cNvSpPr>
          <p:nvPr/>
        </p:nvSpPr>
        <p:spPr bwMode="auto">
          <a:xfrm>
            <a:off x="4083050" y="3927476"/>
            <a:ext cx="50800" cy="152400"/>
          </a:xfrm>
          <a:custGeom>
            <a:avLst/>
            <a:gdLst>
              <a:gd name="T0" fmla="*/ 96 w 96"/>
              <a:gd name="T1" fmla="*/ 0 h 287"/>
              <a:gd name="T2" fmla="*/ 0 w 96"/>
              <a:gd name="T3" fmla="*/ 2 h 287"/>
              <a:gd name="T4" fmla="*/ 57 w 96"/>
              <a:gd name="T5" fmla="*/ 287 h 287"/>
              <a:gd name="T6" fmla="*/ 96 w 96"/>
              <a:gd name="T7" fmla="*/ 0 h 287"/>
            </a:gdLst>
            <a:ahLst/>
            <a:cxnLst>
              <a:cxn ang="0">
                <a:pos x="T0" y="T1"/>
              </a:cxn>
              <a:cxn ang="0">
                <a:pos x="T2" y="T3"/>
              </a:cxn>
              <a:cxn ang="0">
                <a:pos x="T4" y="T5"/>
              </a:cxn>
              <a:cxn ang="0">
                <a:pos x="T6" y="T7"/>
              </a:cxn>
            </a:cxnLst>
            <a:rect l="0" t="0" r="r" b="b"/>
            <a:pathLst>
              <a:path w="96" h="287">
                <a:moveTo>
                  <a:pt x="96" y="0"/>
                </a:moveTo>
                <a:lnTo>
                  <a:pt x="0" y="2"/>
                </a:lnTo>
                <a:lnTo>
                  <a:pt x="57" y="287"/>
                </a:lnTo>
                <a:lnTo>
                  <a:pt x="9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9"/>
          <p:cNvSpPr>
            <a:spLocks/>
          </p:cNvSpPr>
          <p:nvPr/>
        </p:nvSpPr>
        <p:spPr bwMode="auto">
          <a:xfrm>
            <a:off x="2816225" y="1830388"/>
            <a:ext cx="141288" cy="100013"/>
          </a:xfrm>
          <a:custGeom>
            <a:avLst/>
            <a:gdLst>
              <a:gd name="T0" fmla="*/ 218 w 268"/>
              <a:gd name="T1" fmla="*/ 190 h 190"/>
              <a:gd name="T2" fmla="*/ 268 w 268"/>
              <a:gd name="T3" fmla="*/ 110 h 190"/>
              <a:gd name="T4" fmla="*/ 0 w 268"/>
              <a:gd name="T5" fmla="*/ 0 h 190"/>
              <a:gd name="T6" fmla="*/ 218 w 268"/>
              <a:gd name="T7" fmla="*/ 190 h 190"/>
            </a:gdLst>
            <a:ahLst/>
            <a:cxnLst>
              <a:cxn ang="0">
                <a:pos x="T0" y="T1"/>
              </a:cxn>
              <a:cxn ang="0">
                <a:pos x="T2" y="T3"/>
              </a:cxn>
              <a:cxn ang="0">
                <a:pos x="T4" y="T5"/>
              </a:cxn>
              <a:cxn ang="0">
                <a:pos x="T6" y="T7"/>
              </a:cxn>
            </a:cxnLst>
            <a:rect l="0" t="0" r="r" b="b"/>
            <a:pathLst>
              <a:path w="268" h="190">
                <a:moveTo>
                  <a:pt x="218" y="190"/>
                </a:moveTo>
                <a:lnTo>
                  <a:pt x="268" y="110"/>
                </a:lnTo>
                <a:lnTo>
                  <a:pt x="0" y="0"/>
                </a:lnTo>
                <a:lnTo>
                  <a:pt x="218" y="19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60"/>
          <p:cNvSpPr>
            <a:spLocks noChangeArrowheads="1"/>
          </p:cNvSpPr>
          <p:nvPr/>
        </p:nvSpPr>
        <p:spPr bwMode="auto">
          <a:xfrm>
            <a:off x="3608387" y="2663826"/>
            <a:ext cx="4222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FF"/>
                </a:solidFill>
                <a:effectLst/>
                <a:latin typeface="Arial" panose="020B0604020202020204" pitchFamily="34" charset="0"/>
              </a:rPr>
              <a:t>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6" name="Rectangle 161"/>
          <p:cNvSpPr>
            <a:spLocks noChangeArrowheads="1"/>
          </p:cNvSpPr>
          <p:nvPr/>
        </p:nvSpPr>
        <p:spPr bwMode="auto">
          <a:xfrm>
            <a:off x="-3175" y="5907088"/>
            <a:ext cx="504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FF"/>
                </a:solidFill>
                <a:effectLst/>
                <a:latin typeface="Arial" panose="020B0604020202020204" pitchFamily="34" charset="0"/>
              </a:rPr>
              <a:t>Ø42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Freeform 162"/>
          <p:cNvSpPr>
            <a:spLocks/>
          </p:cNvSpPr>
          <p:nvPr/>
        </p:nvSpPr>
        <p:spPr bwMode="auto">
          <a:xfrm>
            <a:off x="388937" y="5783263"/>
            <a:ext cx="490538" cy="242888"/>
          </a:xfrm>
          <a:custGeom>
            <a:avLst/>
            <a:gdLst>
              <a:gd name="T0" fmla="*/ 0 w 925"/>
              <a:gd name="T1" fmla="*/ 459 h 459"/>
              <a:gd name="T2" fmla="*/ 286 w 925"/>
              <a:gd name="T3" fmla="*/ 459 h 459"/>
              <a:gd name="T4" fmla="*/ 925 w 925"/>
              <a:gd name="T5" fmla="*/ 0 h 459"/>
            </a:gdLst>
            <a:ahLst/>
            <a:cxnLst>
              <a:cxn ang="0">
                <a:pos x="T0" y="T1"/>
              </a:cxn>
              <a:cxn ang="0">
                <a:pos x="T2" y="T3"/>
              </a:cxn>
              <a:cxn ang="0">
                <a:pos x="T4" y="T5"/>
              </a:cxn>
            </a:cxnLst>
            <a:rect l="0" t="0" r="r" b="b"/>
            <a:pathLst>
              <a:path w="925" h="459">
                <a:moveTo>
                  <a:pt x="0" y="459"/>
                </a:moveTo>
                <a:lnTo>
                  <a:pt x="286" y="459"/>
                </a:lnTo>
                <a:lnTo>
                  <a:pt x="92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63"/>
          <p:cNvSpPr>
            <a:spLocks/>
          </p:cNvSpPr>
          <p:nvPr/>
        </p:nvSpPr>
        <p:spPr bwMode="auto">
          <a:xfrm>
            <a:off x="863600" y="5694363"/>
            <a:ext cx="138113" cy="109538"/>
          </a:xfrm>
          <a:custGeom>
            <a:avLst/>
            <a:gdLst>
              <a:gd name="T0" fmla="*/ 0 w 262"/>
              <a:gd name="T1" fmla="*/ 128 h 206"/>
              <a:gd name="T2" fmla="*/ 57 w 262"/>
              <a:gd name="T3" fmla="*/ 206 h 206"/>
              <a:gd name="T4" fmla="*/ 262 w 262"/>
              <a:gd name="T5" fmla="*/ 0 h 206"/>
              <a:gd name="T6" fmla="*/ 0 w 262"/>
              <a:gd name="T7" fmla="*/ 128 h 206"/>
            </a:gdLst>
            <a:ahLst/>
            <a:cxnLst>
              <a:cxn ang="0">
                <a:pos x="T0" y="T1"/>
              </a:cxn>
              <a:cxn ang="0">
                <a:pos x="T2" y="T3"/>
              </a:cxn>
              <a:cxn ang="0">
                <a:pos x="T4" y="T5"/>
              </a:cxn>
              <a:cxn ang="0">
                <a:pos x="T6" y="T7"/>
              </a:cxn>
            </a:cxnLst>
            <a:rect l="0" t="0" r="r" b="b"/>
            <a:pathLst>
              <a:path w="262" h="206">
                <a:moveTo>
                  <a:pt x="0" y="128"/>
                </a:moveTo>
                <a:lnTo>
                  <a:pt x="57" y="206"/>
                </a:lnTo>
                <a:lnTo>
                  <a:pt x="262" y="0"/>
                </a:lnTo>
                <a:lnTo>
                  <a:pt x="0" y="12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79" name="Picture 1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564" y="2744762"/>
            <a:ext cx="2984125" cy="2990876"/>
          </a:xfrm>
          <a:prstGeom prst="rect">
            <a:avLst/>
          </a:prstGeom>
        </p:spPr>
      </p:pic>
      <p:pic>
        <p:nvPicPr>
          <p:cNvPr id="180" name="Picture 1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416" y="1725266"/>
            <a:ext cx="3699132" cy="2715320"/>
          </a:xfrm>
          <a:prstGeom prst="rect">
            <a:avLst/>
          </a:prstGeom>
        </p:spPr>
      </p:pic>
      <p:pic>
        <p:nvPicPr>
          <p:cNvPr id="181" name="Picture 1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067" y="4069542"/>
            <a:ext cx="3938120" cy="2741642"/>
          </a:xfrm>
          <a:prstGeom prst="rect">
            <a:avLst/>
          </a:prstGeom>
        </p:spPr>
      </p:pic>
    </p:spTree>
    <p:extLst>
      <p:ext uri="{BB962C8B-B14F-4D97-AF65-F5344CB8AC3E}">
        <p14:creationId xmlns:p14="http://schemas.microsoft.com/office/powerpoint/2010/main" val="337929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1000"/>
                                        <p:tgtEl>
                                          <p:spTgt spid="179"/>
                                        </p:tgtEl>
                                      </p:cBhvr>
                                    </p:animEffect>
                                    <p:anim calcmode="lin" valueType="num">
                                      <p:cBhvr>
                                        <p:cTn id="35" dur="1000" fill="hold"/>
                                        <p:tgtEl>
                                          <p:spTgt spid="179"/>
                                        </p:tgtEl>
                                        <p:attrNameLst>
                                          <p:attrName>ppt_x</p:attrName>
                                        </p:attrNameLst>
                                      </p:cBhvr>
                                      <p:tavLst>
                                        <p:tav tm="0">
                                          <p:val>
                                            <p:strVal val="#ppt_x"/>
                                          </p:val>
                                        </p:tav>
                                        <p:tav tm="100000">
                                          <p:val>
                                            <p:strVal val="#ppt_x"/>
                                          </p:val>
                                        </p:tav>
                                      </p:tavLst>
                                    </p:anim>
                                    <p:anim calcmode="lin" valueType="num">
                                      <p:cBhvr>
                                        <p:cTn id="36"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fade">
                                      <p:cBhvr>
                                        <p:cTn id="41" dur="1000"/>
                                        <p:tgtEl>
                                          <p:spTgt spid="180"/>
                                        </p:tgtEl>
                                      </p:cBhvr>
                                    </p:animEffect>
                                    <p:anim calcmode="lin" valueType="num">
                                      <p:cBhvr>
                                        <p:cTn id="42" dur="1000" fill="hold"/>
                                        <p:tgtEl>
                                          <p:spTgt spid="180"/>
                                        </p:tgtEl>
                                        <p:attrNameLst>
                                          <p:attrName>ppt_x</p:attrName>
                                        </p:attrNameLst>
                                      </p:cBhvr>
                                      <p:tavLst>
                                        <p:tav tm="0">
                                          <p:val>
                                            <p:strVal val="#ppt_x"/>
                                          </p:val>
                                        </p:tav>
                                        <p:tav tm="100000">
                                          <p:val>
                                            <p:strVal val="#ppt_x"/>
                                          </p:val>
                                        </p:tav>
                                      </p:tavLst>
                                    </p:anim>
                                    <p:anim calcmode="lin" valueType="num">
                                      <p:cBhvr>
                                        <p:cTn id="43"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81"/>
                                        </p:tgtEl>
                                        <p:attrNameLst>
                                          <p:attrName>style.visibility</p:attrName>
                                        </p:attrNameLst>
                                      </p:cBhvr>
                                      <p:to>
                                        <p:strVal val="visible"/>
                                      </p:to>
                                    </p:set>
                                    <p:animEffect transition="in" filter="fade">
                                      <p:cBhvr>
                                        <p:cTn id="48" dur="1000"/>
                                        <p:tgtEl>
                                          <p:spTgt spid="181"/>
                                        </p:tgtEl>
                                      </p:cBhvr>
                                    </p:animEffect>
                                    <p:anim calcmode="lin" valueType="num">
                                      <p:cBhvr>
                                        <p:cTn id="49" dur="1000" fill="hold"/>
                                        <p:tgtEl>
                                          <p:spTgt spid="181"/>
                                        </p:tgtEl>
                                        <p:attrNameLst>
                                          <p:attrName>ppt_x</p:attrName>
                                        </p:attrNameLst>
                                      </p:cBhvr>
                                      <p:tavLst>
                                        <p:tav tm="0">
                                          <p:val>
                                            <p:strVal val="#ppt_x"/>
                                          </p:val>
                                        </p:tav>
                                        <p:tav tm="100000">
                                          <p:val>
                                            <p:strVal val="#ppt_x"/>
                                          </p:val>
                                        </p:tav>
                                      </p:tavLst>
                                    </p:anim>
                                    <p:anim calcmode="lin" valueType="num">
                                      <p:cBhvr>
                                        <p:cTn id="50"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Freeform 5"/>
          <p:cNvSpPr>
            <a:spLocks/>
          </p:cNvSpPr>
          <p:nvPr/>
        </p:nvSpPr>
        <p:spPr bwMode="auto">
          <a:xfrm>
            <a:off x="1423988" y="4271963"/>
            <a:ext cx="1503363" cy="1504950"/>
          </a:xfrm>
          <a:custGeom>
            <a:avLst/>
            <a:gdLst>
              <a:gd name="T0" fmla="*/ 1891 w 1893"/>
              <a:gd name="T1" fmla="*/ 885 h 1897"/>
              <a:gd name="T2" fmla="*/ 1874 w 1893"/>
              <a:gd name="T3" fmla="*/ 760 h 1897"/>
              <a:gd name="T4" fmla="*/ 1840 w 1893"/>
              <a:gd name="T5" fmla="*/ 637 h 1897"/>
              <a:gd name="T6" fmla="*/ 1791 w 1893"/>
              <a:gd name="T7" fmla="*/ 520 h 1897"/>
              <a:gd name="T8" fmla="*/ 1727 w 1893"/>
              <a:gd name="T9" fmla="*/ 411 h 1897"/>
              <a:gd name="T10" fmla="*/ 1648 w 1893"/>
              <a:gd name="T11" fmla="*/ 312 h 1897"/>
              <a:gd name="T12" fmla="*/ 1558 w 1893"/>
              <a:gd name="T13" fmla="*/ 224 h 1897"/>
              <a:gd name="T14" fmla="*/ 1456 w 1893"/>
              <a:gd name="T15" fmla="*/ 149 h 1897"/>
              <a:gd name="T16" fmla="*/ 1344 w 1893"/>
              <a:gd name="T17" fmla="*/ 88 h 1897"/>
              <a:gd name="T18" fmla="*/ 1227 w 1893"/>
              <a:gd name="T19" fmla="*/ 42 h 1897"/>
              <a:gd name="T20" fmla="*/ 1104 w 1893"/>
              <a:gd name="T21" fmla="*/ 13 h 1897"/>
              <a:gd name="T22" fmla="*/ 979 w 1893"/>
              <a:gd name="T23" fmla="*/ 0 h 1897"/>
              <a:gd name="T24" fmla="*/ 851 w 1893"/>
              <a:gd name="T25" fmla="*/ 5 h 1897"/>
              <a:gd name="T26" fmla="*/ 727 w 1893"/>
              <a:gd name="T27" fmla="*/ 25 h 1897"/>
              <a:gd name="T28" fmla="*/ 606 w 1893"/>
              <a:gd name="T29" fmla="*/ 63 h 1897"/>
              <a:gd name="T30" fmla="*/ 491 w 1893"/>
              <a:gd name="T31" fmla="*/ 117 h 1897"/>
              <a:gd name="T32" fmla="*/ 385 w 1893"/>
              <a:gd name="T33" fmla="*/ 185 h 1897"/>
              <a:gd name="T34" fmla="*/ 289 w 1893"/>
              <a:gd name="T35" fmla="*/ 267 h 1897"/>
              <a:gd name="T36" fmla="*/ 204 w 1893"/>
              <a:gd name="T37" fmla="*/ 360 h 1897"/>
              <a:gd name="T38" fmla="*/ 132 w 1893"/>
              <a:gd name="T39" fmla="*/ 465 h 1897"/>
              <a:gd name="T40" fmla="*/ 74 w 1893"/>
              <a:gd name="T41" fmla="*/ 578 h 1897"/>
              <a:gd name="T42" fmla="*/ 34 w 1893"/>
              <a:gd name="T43" fmla="*/ 698 h 1897"/>
              <a:gd name="T44" fmla="*/ 8 w 1893"/>
              <a:gd name="T45" fmla="*/ 822 h 1897"/>
              <a:gd name="T46" fmla="*/ 0 w 1893"/>
              <a:gd name="T47" fmla="*/ 948 h 1897"/>
              <a:gd name="T48" fmla="*/ 8 w 1893"/>
              <a:gd name="T49" fmla="*/ 1074 h 1897"/>
              <a:gd name="T50" fmla="*/ 34 w 1893"/>
              <a:gd name="T51" fmla="*/ 1198 h 1897"/>
              <a:gd name="T52" fmla="*/ 74 w 1893"/>
              <a:gd name="T53" fmla="*/ 1319 h 1897"/>
              <a:gd name="T54" fmla="*/ 132 w 1893"/>
              <a:gd name="T55" fmla="*/ 1431 h 1897"/>
              <a:gd name="T56" fmla="*/ 204 w 1893"/>
              <a:gd name="T57" fmla="*/ 1536 h 1897"/>
              <a:gd name="T58" fmla="*/ 289 w 1893"/>
              <a:gd name="T59" fmla="*/ 1630 h 1897"/>
              <a:gd name="T60" fmla="*/ 385 w 1893"/>
              <a:gd name="T61" fmla="*/ 1711 h 1897"/>
              <a:gd name="T62" fmla="*/ 491 w 1893"/>
              <a:gd name="T63" fmla="*/ 1779 h 1897"/>
              <a:gd name="T64" fmla="*/ 606 w 1893"/>
              <a:gd name="T65" fmla="*/ 1834 h 1897"/>
              <a:gd name="T66" fmla="*/ 727 w 1893"/>
              <a:gd name="T67" fmla="*/ 1871 h 1897"/>
              <a:gd name="T68" fmla="*/ 851 w 1893"/>
              <a:gd name="T69" fmla="*/ 1892 h 1897"/>
              <a:gd name="T70" fmla="*/ 979 w 1893"/>
              <a:gd name="T71" fmla="*/ 1897 h 1897"/>
              <a:gd name="T72" fmla="*/ 1104 w 1893"/>
              <a:gd name="T73" fmla="*/ 1883 h 1897"/>
              <a:gd name="T74" fmla="*/ 1227 w 1893"/>
              <a:gd name="T75" fmla="*/ 1854 h 1897"/>
              <a:gd name="T76" fmla="*/ 1344 w 1893"/>
              <a:gd name="T77" fmla="*/ 1808 h 1897"/>
              <a:gd name="T78" fmla="*/ 1456 w 1893"/>
              <a:gd name="T79" fmla="*/ 1747 h 1897"/>
              <a:gd name="T80" fmla="*/ 1558 w 1893"/>
              <a:gd name="T81" fmla="*/ 1672 h 1897"/>
              <a:gd name="T82" fmla="*/ 1648 w 1893"/>
              <a:gd name="T83" fmla="*/ 1584 h 1897"/>
              <a:gd name="T84" fmla="*/ 1727 w 1893"/>
              <a:gd name="T85" fmla="*/ 1485 h 1897"/>
              <a:gd name="T86" fmla="*/ 1791 w 1893"/>
              <a:gd name="T87" fmla="*/ 1377 h 1897"/>
              <a:gd name="T88" fmla="*/ 1840 w 1893"/>
              <a:gd name="T89" fmla="*/ 1259 h 1897"/>
              <a:gd name="T90" fmla="*/ 1874 w 1893"/>
              <a:gd name="T91" fmla="*/ 1137 h 1897"/>
              <a:gd name="T92" fmla="*/ 1891 w 1893"/>
              <a:gd name="T93" fmla="*/ 1011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93" h="1897">
                <a:moveTo>
                  <a:pt x="1893" y="948"/>
                </a:moveTo>
                <a:lnTo>
                  <a:pt x="1891" y="885"/>
                </a:lnTo>
                <a:lnTo>
                  <a:pt x="1885" y="822"/>
                </a:lnTo>
                <a:lnTo>
                  <a:pt x="1874" y="760"/>
                </a:lnTo>
                <a:lnTo>
                  <a:pt x="1859" y="698"/>
                </a:lnTo>
                <a:lnTo>
                  <a:pt x="1840" y="637"/>
                </a:lnTo>
                <a:lnTo>
                  <a:pt x="1818" y="578"/>
                </a:lnTo>
                <a:lnTo>
                  <a:pt x="1791" y="520"/>
                </a:lnTo>
                <a:lnTo>
                  <a:pt x="1761" y="465"/>
                </a:lnTo>
                <a:lnTo>
                  <a:pt x="1727" y="411"/>
                </a:lnTo>
                <a:lnTo>
                  <a:pt x="1689" y="360"/>
                </a:lnTo>
                <a:lnTo>
                  <a:pt x="1648" y="312"/>
                </a:lnTo>
                <a:lnTo>
                  <a:pt x="1604" y="267"/>
                </a:lnTo>
                <a:lnTo>
                  <a:pt x="1558" y="224"/>
                </a:lnTo>
                <a:lnTo>
                  <a:pt x="1507" y="185"/>
                </a:lnTo>
                <a:lnTo>
                  <a:pt x="1456" y="149"/>
                </a:lnTo>
                <a:lnTo>
                  <a:pt x="1402" y="117"/>
                </a:lnTo>
                <a:lnTo>
                  <a:pt x="1344" y="88"/>
                </a:lnTo>
                <a:lnTo>
                  <a:pt x="1286" y="63"/>
                </a:lnTo>
                <a:lnTo>
                  <a:pt x="1227" y="42"/>
                </a:lnTo>
                <a:lnTo>
                  <a:pt x="1166" y="25"/>
                </a:lnTo>
                <a:lnTo>
                  <a:pt x="1104" y="13"/>
                </a:lnTo>
                <a:lnTo>
                  <a:pt x="1042" y="5"/>
                </a:lnTo>
                <a:lnTo>
                  <a:pt x="979" y="0"/>
                </a:lnTo>
                <a:lnTo>
                  <a:pt x="914" y="0"/>
                </a:lnTo>
                <a:lnTo>
                  <a:pt x="851" y="5"/>
                </a:lnTo>
                <a:lnTo>
                  <a:pt x="788" y="13"/>
                </a:lnTo>
                <a:lnTo>
                  <a:pt x="727" y="25"/>
                </a:lnTo>
                <a:lnTo>
                  <a:pt x="666" y="42"/>
                </a:lnTo>
                <a:lnTo>
                  <a:pt x="606" y="63"/>
                </a:lnTo>
                <a:lnTo>
                  <a:pt x="549" y="88"/>
                </a:lnTo>
                <a:lnTo>
                  <a:pt x="491" y="117"/>
                </a:lnTo>
                <a:lnTo>
                  <a:pt x="436" y="149"/>
                </a:lnTo>
                <a:lnTo>
                  <a:pt x="385" y="185"/>
                </a:lnTo>
                <a:lnTo>
                  <a:pt x="334" y="224"/>
                </a:lnTo>
                <a:lnTo>
                  <a:pt x="289" y="267"/>
                </a:lnTo>
                <a:lnTo>
                  <a:pt x="244" y="312"/>
                </a:lnTo>
                <a:lnTo>
                  <a:pt x="204" y="360"/>
                </a:lnTo>
                <a:lnTo>
                  <a:pt x="166" y="411"/>
                </a:lnTo>
                <a:lnTo>
                  <a:pt x="132" y="465"/>
                </a:lnTo>
                <a:lnTo>
                  <a:pt x="102" y="520"/>
                </a:lnTo>
                <a:lnTo>
                  <a:pt x="74" y="578"/>
                </a:lnTo>
                <a:lnTo>
                  <a:pt x="52" y="637"/>
                </a:lnTo>
                <a:lnTo>
                  <a:pt x="34" y="698"/>
                </a:lnTo>
                <a:lnTo>
                  <a:pt x="18" y="760"/>
                </a:lnTo>
                <a:lnTo>
                  <a:pt x="8" y="822"/>
                </a:lnTo>
                <a:lnTo>
                  <a:pt x="1" y="885"/>
                </a:lnTo>
                <a:lnTo>
                  <a:pt x="0" y="948"/>
                </a:lnTo>
                <a:lnTo>
                  <a:pt x="1" y="1011"/>
                </a:lnTo>
                <a:lnTo>
                  <a:pt x="8" y="1074"/>
                </a:lnTo>
                <a:lnTo>
                  <a:pt x="18" y="1137"/>
                </a:lnTo>
                <a:lnTo>
                  <a:pt x="34" y="1198"/>
                </a:lnTo>
                <a:lnTo>
                  <a:pt x="52" y="1259"/>
                </a:lnTo>
                <a:lnTo>
                  <a:pt x="74" y="1319"/>
                </a:lnTo>
                <a:lnTo>
                  <a:pt x="102" y="1377"/>
                </a:lnTo>
                <a:lnTo>
                  <a:pt x="132" y="1431"/>
                </a:lnTo>
                <a:lnTo>
                  <a:pt x="166" y="1485"/>
                </a:lnTo>
                <a:lnTo>
                  <a:pt x="204" y="1536"/>
                </a:lnTo>
                <a:lnTo>
                  <a:pt x="244" y="1584"/>
                </a:lnTo>
                <a:lnTo>
                  <a:pt x="289" y="1630"/>
                </a:lnTo>
                <a:lnTo>
                  <a:pt x="334" y="1672"/>
                </a:lnTo>
                <a:lnTo>
                  <a:pt x="385" y="1711"/>
                </a:lnTo>
                <a:lnTo>
                  <a:pt x="436" y="1747"/>
                </a:lnTo>
                <a:lnTo>
                  <a:pt x="491" y="1779"/>
                </a:lnTo>
                <a:lnTo>
                  <a:pt x="549" y="1808"/>
                </a:lnTo>
                <a:lnTo>
                  <a:pt x="606" y="1834"/>
                </a:lnTo>
                <a:lnTo>
                  <a:pt x="666" y="1854"/>
                </a:lnTo>
                <a:lnTo>
                  <a:pt x="727" y="1871"/>
                </a:lnTo>
                <a:lnTo>
                  <a:pt x="788" y="1883"/>
                </a:lnTo>
                <a:lnTo>
                  <a:pt x="851" y="1892"/>
                </a:lnTo>
                <a:lnTo>
                  <a:pt x="914" y="1897"/>
                </a:lnTo>
                <a:lnTo>
                  <a:pt x="979" y="1897"/>
                </a:lnTo>
                <a:lnTo>
                  <a:pt x="1042" y="1892"/>
                </a:lnTo>
                <a:lnTo>
                  <a:pt x="1104" y="1883"/>
                </a:lnTo>
                <a:lnTo>
                  <a:pt x="1166" y="1871"/>
                </a:lnTo>
                <a:lnTo>
                  <a:pt x="1227" y="1854"/>
                </a:lnTo>
                <a:lnTo>
                  <a:pt x="1286" y="1834"/>
                </a:lnTo>
                <a:lnTo>
                  <a:pt x="1344" y="1808"/>
                </a:lnTo>
                <a:lnTo>
                  <a:pt x="1402" y="1779"/>
                </a:lnTo>
                <a:lnTo>
                  <a:pt x="1456" y="1747"/>
                </a:lnTo>
                <a:lnTo>
                  <a:pt x="1507" y="1711"/>
                </a:lnTo>
                <a:lnTo>
                  <a:pt x="1558" y="1672"/>
                </a:lnTo>
                <a:lnTo>
                  <a:pt x="1604" y="1630"/>
                </a:lnTo>
                <a:lnTo>
                  <a:pt x="1648" y="1584"/>
                </a:lnTo>
                <a:lnTo>
                  <a:pt x="1689" y="1536"/>
                </a:lnTo>
                <a:lnTo>
                  <a:pt x="1727" y="1485"/>
                </a:lnTo>
                <a:lnTo>
                  <a:pt x="1761" y="1431"/>
                </a:lnTo>
                <a:lnTo>
                  <a:pt x="1791" y="1377"/>
                </a:lnTo>
                <a:lnTo>
                  <a:pt x="1818" y="1319"/>
                </a:lnTo>
                <a:lnTo>
                  <a:pt x="1840" y="1259"/>
                </a:lnTo>
                <a:lnTo>
                  <a:pt x="1859" y="1198"/>
                </a:lnTo>
                <a:lnTo>
                  <a:pt x="1874" y="1137"/>
                </a:lnTo>
                <a:lnTo>
                  <a:pt x="1885" y="1074"/>
                </a:lnTo>
                <a:lnTo>
                  <a:pt x="1891" y="1011"/>
                </a:lnTo>
                <a:lnTo>
                  <a:pt x="1893" y="94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a:off x="146050" y="4271963"/>
            <a:ext cx="5834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146050" y="3913188"/>
            <a:ext cx="5969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146050" y="3554413"/>
            <a:ext cx="5743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2176463" y="4141788"/>
            <a:ext cx="0" cy="192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125538" y="5024438"/>
            <a:ext cx="4646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2176463" y="3554413"/>
            <a:ext cx="0" cy="587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2928938" y="3554413"/>
            <a:ext cx="0" cy="147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1423988" y="3554413"/>
            <a:ext cx="0" cy="147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176463" y="1690688"/>
            <a:ext cx="1074738"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2714625" y="2622550"/>
            <a:ext cx="6588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1101725" y="2333625"/>
            <a:ext cx="2109788" cy="1220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654050" y="1444625"/>
            <a:ext cx="2305050" cy="1333500"/>
          </a:xfrm>
          <a:prstGeom prst="line">
            <a:avLst/>
          </a:prstGeom>
          <a:noFill/>
          <a:ln w="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117475" y="442913"/>
            <a:ext cx="2427288" cy="140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1423988" y="1690688"/>
            <a:ext cx="182721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2928938" y="1690688"/>
            <a:ext cx="32226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525588" y="3554413"/>
            <a:ext cx="0" cy="1093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1800225" y="3554413"/>
            <a:ext cx="0" cy="81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2552700" y="3554413"/>
            <a:ext cx="0" cy="81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2827338" y="3554413"/>
            <a:ext cx="0" cy="1093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1800225" y="1690688"/>
            <a:ext cx="1450975"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1525588" y="1690688"/>
            <a:ext cx="172561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2552700" y="1690688"/>
            <a:ext cx="698500"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a:off x="2827338" y="1690688"/>
            <a:ext cx="423863" cy="186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1423988" y="3554413"/>
            <a:ext cx="1504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2928938" y="2381250"/>
            <a:ext cx="203200" cy="1173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1844675" y="2381250"/>
            <a:ext cx="1287463" cy="742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1423988" y="3124200"/>
            <a:ext cx="420688" cy="4302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3251200" y="1690688"/>
            <a:ext cx="0" cy="3333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1485900" y="4648200"/>
            <a:ext cx="3532188" cy="2144713"/>
          </a:xfrm>
          <a:custGeom>
            <a:avLst/>
            <a:gdLst>
              <a:gd name="T0" fmla="*/ 32 w 4450"/>
              <a:gd name="T1" fmla="*/ 95 h 2703"/>
              <a:gd name="T2" fmla="*/ 9 w 4450"/>
              <a:gd name="T3" fmla="*/ 287 h 2703"/>
              <a:gd name="T4" fmla="*/ 0 w 4450"/>
              <a:gd name="T5" fmla="*/ 481 h 2703"/>
              <a:gd name="T6" fmla="*/ 9 w 4450"/>
              <a:gd name="T7" fmla="*/ 676 h 2703"/>
              <a:gd name="T8" fmla="*/ 36 w 4450"/>
              <a:gd name="T9" fmla="*/ 869 h 2703"/>
              <a:gd name="T10" fmla="*/ 78 w 4450"/>
              <a:gd name="T11" fmla="*/ 1057 h 2703"/>
              <a:gd name="T12" fmla="*/ 136 w 4450"/>
              <a:gd name="T13" fmla="*/ 1243 h 2703"/>
              <a:gd name="T14" fmla="*/ 211 w 4450"/>
              <a:gd name="T15" fmla="*/ 1423 h 2703"/>
              <a:gd name="T16" fmla="*/ 301 w 4450"/>
              <a:gd name="T17" fmla="*/ 1594 h 2703"/>
              <a:gd name="T18" fmla="*/ 406 w 4450"/>
              <a:gd name="T19" fmla="*/ 1758 h 2703"/>
              <a:gd name="T20" fmla="*/ 524 w 4450"/>
              <a:gd name="T21" fmla="*/ 1911 h 2703"/>
              <a:gd name="T22" fmla="*/ 656 w 4450"/>
              <a:gd name="T23" fmla="*/ 2053 h 2703"/>
              <a:gd name="T24" fmla="*/ 799 w 4450"/>
              <a:gd name="T25" fmla="*/ 2184 h 2703"/>
              <a:gd name="T26" fmla="*/ 954 w 4450"/>
              <a:gd name="T27" fmla="*/ 2303 h 2703"/>
              <a:gd name="T28" fmla="*/ 1117 w 4450"/>
              <a:gd name="T29" fmla="*/ 2407 h 2703"/>
              <a:gd name="T30" fmla="*/ 1288 w 4450"/>
              <a:gd name="T31" fmla="*/ 2495 h 2703"/>
              <a:gd name="T32" fmla="*/ 1469 w 4450"/>
              <a:gd name="T33" fmla="*/ 2570 h 2703"/>
              <a:gd name="T34" fmla="*/ 1654 w 4450"/>
              <a:gd name="T35" fmla="*/ 2628 h 2703"/>
              <a:gd name="T36" fmla="*/ 1843 w 4450"/>
              <a:gd name="T37" fmla="*/ 2670 h 2703"/>
              <a:gd name="T38" fmla="*/ 2035 w 4450"/>
              <a:gd name="T39" fmla="*/ 2694 h 2703"/>
              <a:gd name="T40" fmla="*/ 2228 w 4450"/>
              <a:gd name="T41" fmla="*/ 2703 h 2703"/>
              <a:gd name="T42" fmla="*/ 2422 w 4450"/>
              <a:gd name="T43" fmla="*/ 2694 h 2703"/>
              <a:gd name="T44" fmla="*/ 2614 w 4450"/>
              <a:gd name="T45" fmla="*/ 2669 h 2703"/>
              <a:gd name="T46" fmla="*/ 2805 w 4450"/>
              <a:gd name="T47" fmla="*/ 2626 h 2703"/>
              <a:gd name="T48" fmla="*/ 2988 w 4450"/>
              <a:gd name="T49" fmla="*/ 2567 h 2703"/>
              <a:gd name="T50" fmla="*/ 3168 w 4450"/>
              <a:gd name="T51" fmla="*/ 2492 h 2703"/>
              <a:gd name="T52" fmla="*/ 3340 w 4450"/>
              <a:gd name="T53" fmla="*/ 2403 h 2703"/>
              <a:gd name="T54" fmla="*/ 3503 w 4450"/>
              <a:gd name="T55" fmla="*/ 2298 h 2703"/>
              <a:gd name="T56" fmla="*/ 3656 w 4450"/>
              <a:gd name="T57" fmla="*/ 2179 h 2703"/>
              <a:gd name="T58" fmla="*/ 3799 w 4450"/>
              <a:gd name="T59" fmla="*/ 2048 h 2703"/>
              <a:gd name="T60" fmla="*/ 3930 w 4450"/>
              <a:gd name="T61" fmla="*/ 1905 h 2703"/>
              <a:gd name="T62" fmla="*/ 4049 w 4450"/>
              <a:gd name="T63" fmla="*/ 1751 h 2703"/>
              <a:gd name="T64" fmla="*/ 4153 w 4450"/>
              <a:gd name="T65" fmla="*/ 1588 h 2703"/>
              <a:gd name="T66" fmla="*/ 4243 w 4450"/>
              <a:gd name="T67" fmla="*/ 1414 h 2703"/>
              <a:gd name="T68" fmla="*/ 4316 w 4450"/>
              <a:gd name="T69" fmla="*/ 1236 h 2703"/>
              <a:gd name="T70" fmla="*/ 4374 w 4450"/>
              <a:gd name="T71" fmla="*/ 1050 h 2703"/>
              <a:gd name="T72" fmla="*/ 4416 w 4450"/>
              <a:gd name="T73" fmla="*/ 860 h 2703"/>
              <a:gd name="T74" fmla="*/ 4442 w 4450"/>
              <a:gd name="T75" fmla="*/ 668 h 2703"/>
              <a:gd name="T76" fmla="*/ 4450 w 4450"/>
              <a:gd name="T77" fmla="*/ 474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50" h="2703">
                <a:moveTo>
                  <a:pt x="51" y="0"/>
                </a:moveTo>
                <a:lnTo>
                  <a:pt x="32" y="95"/>
                </a:lnTo>
                <a:lnTo>
                  <a:pt x="19" y="190"/>
                </a:lnTo>
                <a:lnTo>
                  <a:pt x="9" y="287"/>
                </a:lnTo>
                <a:lnTo>
                  <a:pt x="2" y="384"/>
                </a:lnTo>
                <a:lnTo>
                  <a:pt x="0" y="481"/>
                </a:lnTo>
                <a:lnTo>
                  <a:pt x="2" y="580"/>
                </a:lnTo>
                <a:lnTo>
                  <a:pt x="9" y="676"/>
                </a:lnTo>
                <a:lnTo>
                  <a:pt x="20" y="772"/>
                </a:lnTo>
                <a:lnTo>
                  <a:pt x="36" y="869"/>
                </a:lnTo>
                <a:lnTo>
                  <a:pt x="54" y="964"/>
                </a:lnTo>
                <a:lnTo>
                  <a:pt x="78" y="1057"/>
                </a:lnTo>
                <a:lnTo>
                  <a:pt x="105" y="1151"/>
                </a:lnTo>
                <a:lnTo>
                  <a:pt x="136" y="1243"/>
                </a:lnTo>
                <a:lnTo>
                  <a:pt x="172" y="1333"/>
                </a:lnTo>
                <a:lnTo>
                  <a:pt x="211" y="1423"/>
                </a:lnTo>
                <a:lnTo>
                  <a:pt x="255" y="1509"/>
                </a:lnTo>
                <a:lnTo>
                  <a:pt x="301" y="1594"/>
                </a:lnTo>
                <a:lnTo>
                  <a:pt x="352" y="1676"/>
                </a:lnTo>
                <a:lnTo>
                  <a:pt x="406" y="1758"/>
                </a:lnTo>
                <a:lnTo>
                  <a:pt x="464" y="1836"/>
                </a:lnTo>
                <a:lnTo>
                  <a:pt x="524" y="1911"/>
                </a:lnTo>
                <a:lnTo>
                  <a:pt x="588" y="1984"/>
                </a:lnTo>
                <a:lnTo>
                  <a:pt x="656" y="2053"/>
                </a:lnTo>
                <a:lnTo>
                  <a:pt x="726" y="2121"/>
                </a:lnTo>
                <a:lnTo>
                  <a:pt x="799" y="2184"/>
                </a:lnTo>
                <a:lnTo>
                  <a:pt x="875" y="2245"/>
                </a:lnTo>
                <a:lnTo>
                  <a:pt x="954" y="2303"/>
                </a:lnTo>
                <a:lnTo>
                  <a:pt x="1034" y="2356"/>
                </a:lnTo>
                <a:lnTo>
                  <a:pt x="1117" y="2407"/>
                </a:lnTo>
                <a:lnTo>
                  <a:pt x="1202" y="2453"/>
                </a:lnTo>
                <a:lnTo>
                  <a:pt x="1288" y="2495"/>
                </a:lnTo>
                <a:lnTo>
                  <a:pt x="1379" y="2534"/>
                </a:lnTo>
                <a:lnTo>
                  <a:pt x="1469" y="2570"/>
                </a:lnTo>
                <a:lnTo>
                  <a:pt x="1560" y="2601"/>
                </a:lnTo>
                <a:lnTo>
                  <a:pt x="1654" y="2628"/>
                </a:lnTo>
                <a:lnTo>
                  <a:pt x="1747" y="2650"/>
                </a:lnTo>
                <a:lnTo>
                  <a:pt x="1843" y="2670"/>
                </a:lnTo>
                <a:lnTo>
                  <a:pt x="1939" y="2684"/>
                </a:lnTo>
                <a:lnTo>
                  <a:pt x="2035" y="2694"/>
                </a:lnTo>
                <a:lnTo>
                  <a:pt x="2132" y="2701"/>
                </a:lnTo>
                <a:lnTo>
                  <a:pt x="2228" y="2703"/>
                </a:lnTo>
                <a:lnTo>
                  <a:pt x="2325" y="2701"/>
                </a:lnTo>
                <a:lnTo>
                  <a:pt x="2422" y="2694"/>
                </a:lnTo>
                <a:lnTo>
                  <a:pt x="2519" y="2684"/>
                </a:lnTo>
                <a:lnTo>
                  <a:pt x="2614" y="2669"/>
                </a:lnTo>
                <a:lnTo>
                  <a:pt x="2709" y="2650"/>
                </a:lnTo>
                <a:lnTo>
                  <a:pt x="2805" y="2626"/>
                </a:lnTo>
                <a:lnTo>
                  <a:pt x="2896" y="2599"/>
                </a:lnTo>
                <a:lnTo>
                  <a:pt x="2988" y="2567"/>
                </a:lnTo>
                <a:lnTo>
                  <a:pt x="3078" y="2533"/>
                </a:lnTo>
                <a:lnTo>
                  <a:pt x="3168" y="2492"/>
                </a:lnTo>
                <a:lnTo>
                  <a:pt x="3255" y="2449"/>
                </a:lnTo>
                <a:lnTo>
                  <a:pt x="3340" y="2403"/>
                </a:lnTo>
                <a:lnTo>
                  <a:pt x="3423" y="2352"/>
                </a:lnTo>
                <a:lnTo>
                  <a:pt x="3503" y="2298"/>
                </a:lnTo>
                <a:lnTo>
                  <a:pt x="3581" y="2240"/>
                </a:lnTo>
                <a:lnTo>
                  <a:pt x="3656" y="2179"/>
                </a:lnTo>
                <a:lnTo>
                  <a:pt x="3729" y="2116"/>
                </a:lnTo>
                <a:lnTo>
                  <a:pt x="3799" y="2048"/>
                </a:lnTo>
                <a:lnTo>
                  <a:pt x="3867" y="1979"/>
                </a:lnTo>
                <a:lnTo>
                  <a:pt x="3930" y="1905"/>
                </a:lnTo>
                <a:lnTo>
                  <a:pt x="3991" y="1829"/>
                </a:lnTo>
                <a:lnTo>
                  <a:pt x="4049" y="1751"/>
                </a:lnTo>
                <a:lnTo>
                  <a:pt x="4102" y="1671"/>
                </a:lnTo>
                <a:lnTo>
                  <a:pt x="4153" y="1588"/>
                </a:lnTo>
                <a:lnTo>
                  <a:pt x="4199" y="1503"/>
                </a:lnTo>
                <a:lnTo>
                  <a:pt x="4243" y="1414"/>
                </a:lnTo>
                <a:lnTo>
                  <a:pt x="4282" y="1326"/>
                </a:lnTo>
                <a:lnTo>
                  <a:pt x="4316" y="1236"/>
                </a:lnTo>
                <a:lnTo>
                  <a:pt x="4348" y="1144"/>
                </a:lnTo>
                <a:lnTo>
                  <a:pt x="4374" y="1050"/>
                </a:lnTo>
                <a:lnTo>
                  <a:pt x="4397" y="955"/>
                </a:lnTo>
                <a:lnTo>
                  <a:pt x="4416" y="860"/>
                </a:lnTo>
                <a:lnTo>
                  <a:pt x="4431" y="765"/>
                </a:lnTo>
                <a:lnTo>
                  <a:pt x="4442" y="668"/>
                </a:lnTo>
                <a:lnTo>
                  <a:pt x="4448" y="571"/>
                </a:lnTo>
                <a:lnTo>
                  <a:pt x="4450" y="474"/>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1662113" y="4373563"/>
            <a:ext cx="3178175" cy="2243138"/>
          </a:xfrm>
          <a:custGeom>
            <a:avLst/>
            <a:gdLst>
              <a:gd name="T0" fmla="*/ 139 w 4004"/>
              <a:gd name="T1" fmla="*/ 85 h 2827"/>
              <a:gd name="T2" fmla="*/ 80 w 4004"/>
              <a:gd name="T3" fmla="*/ 260 h 2827"/>
              <a:gd name="T4" fmla="*/ 35 w 4004"/>
              <a:gd name="T5" fmla="*/ 440 h 2827"/>
              <a:gd name="T6" fmla="*/ 10 w 4004"/>
              <a:gd name="T7" fmla="*/ 624 h 2827"/>
              <a:gd name="T8" fmla="*/ 0 w 4004"/>
              <a:gd name="T9" fmla="*/ 809 h 2827"/>
              <a:gd name="T10" fmla="*/ 7 w 4004"/>
              <a:gd name="T11" fmla="*/ 996 h 2827"/>
              <a:gd name="T12" fmla="*/ 32 w 4004"/>
              <a:gd name="T13" fmla="*/ 1180 h 2827"/>
              <a:gd name="T14" fmla="*/ 73 w 4004"/>
              <a:gd name="T15" fmla="*/ 1360 h 2827"/>
              <a:gd name="T16" fmla="*/ 131 w 4004"/>
              <a:gd name="T17" fmla="*/ 1537 h 2827"/>
              <a:gd name="T18" fmla="*/ 205 w 4004"/>
              <a:gd name="T19" fmla="*/ 1707 h 2827"/>
              <a:gd name="T20" fmla="*/ 295 w 4004"/>
              <a:gd name="T21" fmla="*/ 1870 h 2827"/>
              <a:gd name="T22" fmla="*/ 399 w 4004"/>
              <a:gd name="T23" fmla="*/ 2023 h 2827"/>
              <a:gd name="T24" fmla="*/ 516 w 4004"/>
              <a:gd name="T25" fmla="*/ 2166 h 2827"/>
              <a:gd name="T26" fmla="*/ 647 w 4004"/>
              <a:gd name="T27" fmla="*/ 2298 h 2827"/>
              <a:gd name="T28" fmla="*/ 788 w 4004"/>
              <a:gd name="T29" fmla="*/ 2417 h 2827"/>
              <a:gd name="T30" fmla="*/ 941 w 4004"/>
              <a:gd name="T31" fmla="*/ 2523 h 2827"/>
              <a:gd name="T32" fmla="*/ 1103 w 4004"/>
              <a:gd name="T33" fmla="*/ 2613 h 2827"/>
              <a:gd name="T34" fmla="*/ 1273 w 4004"/>
              <a:gd name="T35" fmla="*/ 2689 h 2827"/>
              <a:gd name="T36" fmla="*/ 1448 w 4004"/>
              <a:gd name="T37" fmla="*/ 2749 h 2827"/>
              <a:gd name="T38" fmla="*/ 1628 w 4004"/>
              <a:gd name="T39" fmla="*/ 2791 h 2827"/>
              <a:gd name="T40" fmla="*/ 1812 w 4004"/>
              <a:gd name="T41" fmla="*/ 2818 h 2827"/>
              <a:gd name="T42" fmla="*/ 1997 w 4004"/>
              <a:gd name="T43" fmla="*/ 2827 h 2827"/>
              <a:gd name="T44" fmla="*/ 2182 w 4004"/>
              <a:gd name="T45" fmla="*/ 2818 h 2827"/>
              <a:gd name="T46" fmla="*/ 2366 w 4004"/>
              <a:gd name="T47" fmla="*/ 2793 h 2827"/>
              <a:gd name="T48" fmla="*/ 2546 w 4004"/>
              <a:gd name="T49" fmla="*/ 2752 h 2827"/>
              <a:gd name="T50" fmla="*/ 2721 w 4004"/>
              <a:gd name="T51" fmla="*/ 2693 h 2827"/>
              <a:gd name="T52" fmla="*/ 2891 w 4004"/>
              <a:gd name="T53" fmla="*/ 2618 h 2827"/>
              <a:gd name="T54" fmla="*/ 3053 w 4004"/>
              <a:gd name="T55" fmla="*/ 2528 h 2827"/>
              <a:gd name="T56" fmla="*/ 3206 w 4004"/>
              <a:gd name="T57" fmla="*/ 2424 h 2827"/>
              <a:gd name="T58" fmla="*/ 3348 w 4004"/>
              <a:gd name="T59" fmla="*/ 2305 h 2827"/>
              <a:gd name="T60" fmla="*/ 3481 w 4004"/>
              <a:gd name="T61" fmla="*/ 2174 h 2827"/>
              <a:gd name="T62" fmla="*/ 3598 w 4004"/>
              <a:gd name="T63" fmla="*/ 2031 h 2827"/>
              <a:gd name="T64" fmla="*/ 3704 w 4004"/>
              <a:gd name="T65" fmla="*/ 1878 h 2827"/>
              <a:gd name="T66" fmla="*/ 3794 w 4004"/>
              <a:gd name="T67" fmla="*/ 1717 h 2827"/>
              <a:gd name="T68" fmla="*/ 3868 w 4004"/>
              <a:gd name="T69" fmla="*/ 1547 h 2827"/>
              <a:gd name="T70" fmla="*/ 3928 w 4004"/>
              <a:gd name="T71" fmla="*/ 1370 h 2827"/>
              <a:gd name="T72" fmla="*/ 3970 w 4004"/>
              <a:gd name="T73" fmla="*/ 1190 h 2827"/>
              <a:gd name="T74" fmla="*/ 3996 w 4004"/>
              <a:gd name="T75" fmla="*/ 1006 h 2827"/>
              <a:gd name="T76" fmla="*/ 4004 w 4004"/>
              <a:gd name="T77" fmla="*/ 821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4" h="2827">
                <a:moveTo>
                  <a:pt x="175" y="0"/>
                </a:moveTo>
                <a:lnTo>
                  <a:pt x="139" y="85"/>
                </a:lnTo>
                <a:lnTo>
                  <a:pt x="107" y="172"/>
                </a:lnTo>
                <a:lnTo>
                  <a:pt x="80" y="260"/>
                </a:lnTo>
                <a:lnTo>
                  <a:pt x="56" y="350"/>
                </a:lnTo>
                <a:lnTo>
                  <a:pt x="35" y="440"/>
                </a:lnTo>
                <a:lnTo>
                  <a:pt x="20" y="532"/>
                </a:lnTo>
                <a:lnTo>
                  <a:pt x="10" y="624"/>
                </a:lnTo>
                <a:lnTo>
                  <a:pt x="3" y="718"/>
                </a:lnTo>
                <a:lnTo>
                  <a:pt x="0" y="809"/>
                </a:lnTo>
                <a:lnTo>
                  <a:pt x="1" y="903"/>
                </a:lnTo>
                <a:lnTo>
                  <a:pt x="7" y="996"/>
                </a:lnTo>
                <a:lnTo>
                  <a:pt x="17" y="1088"/>
                </a:lnTo>
                <a:lnTo>
                  <a:pt x="32" y="1180"/>
                </a:lnTo>
                <a:lnTo>
                  <a:pt x="51" y="1270"/>
                </a:lnTo>
                <a:lnTo>
                  <a:pt x="73" y="1360"/>
                </a:lnTo>
                <a:lnTo>
                  <a:pt x="100" y="1448"/>
                </a:lnTo>
                <a:lnTo>
                  <a:pt x="131" y="1537"/>
                </a:lnTo>
                <a:lnTo>
                  <a:pt x="166" y="1622"/>
                </a:lnTo>
                <a:lnTo>
                  <a:pt x="205" y="1707"/>
                </a:lnTo>
                <a:lnTo>
                  <a:pt x="248" y="1788"/>
                </a:lnTo>
                <a:lnTo>
                  <a:pt x="295" y="1870"/>
                </a:lnTo>
                <a:lnTo>
                  <a:pt x="345" y="1946"/>
                </a:lnTo>
                <a:lnTo>
                  <a:pt x="399" y="2023"/>
                </a:lnTo>
                <a:lnTo>
                  <a:pt x="455" y="2096"/>
                </a:lnTo>
                <a:lnTo>
                  <a:pt x="516" y="2166"/>
                </a:lnTo>
                <a:lnTo>
                  <a:pt x="581" y="2234"/>
                </a:lnTo>
                <a:lnTo>
                  <a:pt x="647" y="2298"/>
                </a:lnTo>
                <a:lnTo>
                  <a:pt x="717" y="2360"/>
                </a:lnTo>
                <a:lnTo>
                  <a:pt x="788" y="2417"/>
                </a:lnTo>
                <a:lnTo>
                  <a:pt x="865" y="2472"/>
                </a:lnTo>
                <a:lnTo>
                  <a:pt x="941" y="2523"/>
                </a:lnTo>
                <a:lnTo>
                  <a:pt x="1021" y="2570"/>
                </a:lnTo>
                <a:lnTo>
                  <a:pt x="1103" y="2613"/>
                </a:lnTo>
                <a:lnTo>
                  <a:pt x="1186" y="2654"/>
                </a:lnTo>
                <a:lnTo>
                  <a:pt x="1273" y="2689"/>
                </a:lnTo>
                <a:lnTo>
                  <a:pt x="1360" y="2722"/>
                </a:lnTo>
                <a:lnTo>
                  <a:pt x="1448" y="2749"/>
                </a:lnTo>
                <a:lnTo>
                  <a:pt x="1538" y="2773"/>
                </a:lnTo>
                <a:lnTo>
                  <a:pt x="1628" y="2791"/>
                </a:lnTo>
                <a:lnTo>
                  <a:pt x="1720" y="2807"/>
                </a:lnTo>
                <a:lnTo>
                  <a:pt x="1812" y="2818"/>
                </a:lnTo>
                <a:lnTo>
                  <a:pt x="1903" y="2825"/>
                </a:lnTo>
                <a:lnTo>
                  <a:pt x="1997" y="2827"/>
                </a:lnTo>
                <a:lnTo>
                  <a:pt x="2089" y="2825"/>
                </a:lnTo>
                <a:lnTo>
                  <a:pt x="2182" y="2818"/>
                </a:lnTo>
                <a:lnTo>
                  <a:pt x="2274" y="2808"/>
                </a:lnTo>
                <a:lnTo>
                  <a:pt x="2366" y="2793"/>
                </a:lnTo>
                <a:lnTo>
                  <a:pt x="2456" y="2774"/>
                </a:lnTo>
                <a:lnTo>
                  <a:pt x="2546" y="2752"/>
                </a:lnTo>
                <a:lnTo>
                  <a:pt x="2634" y="2725"/>
                </a:lnTo>
                <a:lnTo>
                  <a:pt x="2721" y="2693"/>
                </a:lnTo>
                <a:lnTo>
                  <a:pt x="2808" y="2657"/>
                </a:lnTo>
                <a:lnTo>
                  <a:pt x="2891" y="2618"/>
                </a:lnTo>
                <a:lnTo>
                  <a:pt x="2973" y="2575"/>
                </a:lnTo>
                <a:lnTo>
                  <a:pt x="3053" y="2528"/>
                </a:lnTo>
                <a:lnTo>
                  <a:pt x="3131" y="2479"/>
                </a:lnTo>
                <a:lnTo>
                  <a:pt x="3206" y="2424"/>
                </a:lnTo>
                <a:lnTo>
                  <a:pt x="3279" y="2366"/>
                </a:lnTo>
                <a:lnTo>
                  <a:pt x="3348" y="2305"/>
                </a:lnTo>
                <a:lnTo>
                  <a:pt x="3416" y="2242"/>
                </a:lnTo>
                <a:lnTo>
                  <a:pt x="3481" y="2174"/>
                </a:lnTo>
                <a:lnTo>
                  <a:pt x="3540" y="2105"/>
                </a:lnTo>
                <a:lnTo>
                  <a:pt x="3598" y="2031"/>
                </a:lnTo>
                <a:lnTo>
                  <a:pt x="3653" y="1957"/>
                </a:lnTo>
                <a:lnTo>
                  <a:pt x="3704" y="1878"/>
                </a:lnTo>
                <a:lnTo>
                  <a:pt x="3751" y="1799"/>
                </a:lnTo>
                <a:lnTo>
                  <a:pt x="3794" y="1717"/>
                </a:lnTo>
                <a:lnTo>
                  <a:pt x="3833" y="1632"/>
                </a:lnTo>
                <a:lnTo>
                  <a:pt x="3868" y="1547"/>
                </a:lnTo>
                <a:lnTo>
                  <a:pt x="3901" y="1460"/>
                </a:lnTo>
                <a:lnTo>
                  <a:pt x="3928" y="1370"/>
                </a:lnTo>
                <a:lnTo>
                  <a:pt x="3952" y="1282"/>
                </a:lnTo>
                <a:lnTo>
                  <a:pt x="3970" y="1190"/>
                </a:lnTo>
                <a:lnTo>
                  <a:pt x="3986" y="1098"/>
                </a:lnTo>
                <a:lnTo>
                  <a:pt x="3996" y="1006"/>
                </a:lnTo>
                <a:lnTo>
                  <a:pt x="4003" y="915"/>
                </a:lnTo>
                <a:lnTo>
                  <a:pt x="4004" y="821"/>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1939925" y="4271963"/>
            <a:ext cx="2622550" cy="2065338"/>
          </a:xfrm>
          <a:custGeom>
            <a:avLst/>
            <a:gdLst>
              <a:gd name="T0" fmla="*/ 251 w 3304"/>
              <a:gd name="T1" fmla="*/ 69 h 2602"/>
              <a:gd name="T2" fmla="*/ 170 w 3304"/>
              <a:gd name="T3" fmla="*/ 216 h 2602"/>
              <a:gd name="T4" fmla="*/ 104 w 3304"/>
              <a:gd name="T5" fmla="*/ 370 h 2602"/>
              <a:gd name="T6" fmla="*/ 54 w 3304"/>
              <a:gd name="T7" fmla="*/ 530 h 2602"/>
              <a:gd name="T8" fmla="*/ 20 w 3304"/>
              <a:gd name="T9" fmla="*/ 693 h 2602"/>
              <a:gd name="T10" fmla="*/ 2 w 3304"/>
              <a:gd name="T11" fmla="*/ 862 h 2602"/>
              <a:gd name="T12" fmla="*/ 2 w 3304"/>
              <a:gd name="T13" fmla="*/ 1028 h 2602"/>
              <a:gd name="T14" fmla="*/ 19 w 3304"/>
              <a:gd name="T15" fmla="*/ 1195 h 2602"/>
              <a:gd name="T16" fmla="*/ 53 w 3304"/>
              <a:gd name="T17" fmla="*/ 1360 h 2602"/>
              <a:gd name="T18" fmla="*/ 102 w 3304"/>
              <a:gd name="T19" fmla="*/ 1519 h 2602"/>
              <a:gd name="T20" fmla="*/ 168 w 3304"/>
              <a:gd name="T21" fmla="*/ 1674 h 2602"/>
              <a:gd name="T22" fmla="*/ 248 w 3304"/>
              <a:gd name="T23" fmla="*/ 1820 h 2602"/>
              <a:gd name="T24" fmla="*/ 343 w 3304"/>
              <a:gd name="T25" fmla="*/ 1958 h 2602"/>
              <a:gd name="T26" fmla="*/ 452 w 3304"/>
              <a:gd name="T27" fmla="*/ 2085 h 2602"/>
              <a:gd name="T28" fmla="*/ 574 w 3304"/>
              <a:gd name="T29" fmla="*/ 2201 h 2602"/>
              <a:gd name="T30" fmla="*/ 705 w 3304"/>
              <a:gd name="T31" fmla="*/ 2305 h 2602"/>
              <a:gd name="T32" fmla="*/ 848 w 3304"/>
              <a:gd name="T33" fmla="*/ 2393 h 2602"/>
              <a:gd name="T34" fmla="*/ 998 w 3304"/>
              <a:gd name="T35" fmla="*/ 2468 h 2602"/>
              <a:gd name="T36" fmla="*/ 1156 w 3304"/>
              <a:gd name="T37" fmla="*/ 2526 h 2602"/>
              <a:gd name="T38" fmla="*/ 1317 w 3304"/>
              <a:gd name="T39" fmla="*/ 2568 h 2602"/>
              <a:gd name="T40" fmla="*/ 1484 w 3304"/>
              <a:gd name="T41" fmla="*/ 2594 h 2602"/>
              <a:gd name="T42" fmla="*/ 1650 w 3304"/>
              <a:gd name="T43" fmla="*/ 2602 h 2602"/>
              <a:gd name="T44" fmla="*/ 1817 w 3304"/>
              <a:gd name="T45" fmla="*/ 2594 h 2602"/>
              <a:gd name="T46" fmla="*/ 1984 w 3304"/>
              <a:gd name="T47" fmla="*/ 2568 h 2602"/>
              <a:gd name="T48" fmla="*/ 2145 w 3304"/>
              <a:gd name="T49" fmla="*/ 2527 h 2602"/>
              <a:gd name="T50" fmla="*/ 2303 w 3304"/>
              <a:gd name="T51" fmla="*/ 2468 h 2602"/>
              <a:gd name="T52" fmla="*/ 2453 w 3304"/>
              <a:gd name="T53" fmla="*/ 2395 h 2602"/>
              <a:gd name="T54" fmla="*/ 2595 w 3304"/>
              <a:gd name="T55" fmla="*/ 2306 h 2602"/>
              <a:gd name="T56" fmla="*/ 2728 w 3304"/>
              <a:gd name="T57" fmla="*/ 2204 h 2602"/>
              <a:gd name="T58" fmla="*/ 2849 w 3304"/>
              <a:gd name="T59" fmla="*/ 2089 h 2602"/>
              <a:gd name="T60" fmla="*/ 2957 w 3304"/>
              <a:gd name="T61" fmla="*/ 1961 h 2602"/>
              <a:gd name="T62" fmla="*/ 3054 w 3304"/>
              <a:gd name="T63" fmla="*/ 1824 h 2602"/>
              <a:gd name="T64" fmla="*/ 3136 w 3304"/>
              <a:gd name="T65" fmla="*/ 1677 h 2602"/>
              <a:gd name="T66" fmla="*/ 3201 w 3304"/>
              <a:gd name="T67" fmla="*/ 1523 h 2602"/>
              <a:gd name="T68" fmla="*/ 3252 w 3304"/>
              <a:gd name="T69" fmla="*/ 1363 h 2602"/>
              <a:gd name="T70" fmla="*/ 3286 w 3304"/>
              <a:gd name="T71" fmla="*/ 1198 h 2602"/>
              <a:gd name="T72" fmla="*/ 3303 w 3304"/>
              <a:gd name="T73" fmla="*/ 1032 h 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4" h="2602">
                <a:moveTo>
                  <a:pt x="299" y="0"/>
                </a:moveTo>
                <a:lnTo>
                  <a:pt x="251" y="69"/>
                </a:lnTo>
                <a:lnTo>
                  <a:pt x="209" y="143"/>
                </a:lnTo>
                <a:lnTo>
                  <a:pt x="170" y="216"/>
                </a:lnTo>
                <a:lnTo>
                  <a:pt x="136" y="292"/>
                </a:lnTo>
                <a:lnTo>
                  <a:pt x="104" y="370"/>
                </a:lnTo>
                <a:lnTo>
                  <a:pt x="76" y="448"/>
                </a:lnTo>
                <a:lnTo>
                  <a:pt x="54" y="530"/>
                </a:lnTo>
                <a:lnTo>
                  <a:pt x="34" y="612"/>
                </a:lnTo>
                <a:lnTo>
                  <a:pt x="20" y="693"/>
                </a:lnTo>
                <a:lnTo>
                  <a:pt x="8" y="777"/>
                </a:lnTo>
                <a:lnTo>
                  <a:pt x="2" y="862"/>
                </a:lnTo>
                <a:lnTo>
                  <a:pt x="0" y="945"/>
                </a:lnTo>
                <a:lnTo>
                  <a:pt x="2" y="1028"/>
                </a:lnTo>
                <a:lnTo>
                  <a:pt x="8" y="1111"/>
                </a:lnTo>
                <a:lnTo>
                  <a:pt x="19" y="1195"/>
                </a:lnTo>
                <a:lnTo>
                  <a:pt x="32" y="1278"/>
                </a:lnTo>
                <a:lnTo>
                  <a:pt x="53" y="1360"/>
                </a:lnTo>
                <a:lnTo>
                  <a:pt x="75" y="1439"/>
                </a:lnTo>
                <a:lnTo>
                  <a:pt x="102" y="1519"/>
                </a:lnTo>
                <a:lnTo>
                  <a:pt x="132" y="1598"/>
                </a:lnTo>
                <a:lnTo>
                  <a:pt x="168" y="1674"/>
                </a:lnTo>
                <a:lnTo>
                  <a:pt x="206" y="1749"/>
                </a:lnTo>
                <a:lnTo>
                  <a:pt x="248" y="1820"/>
                </a:lnTo>
                <a:lnTo>
                  <a:pt x="294" y="1890"/>
                </a:lnTo>
                <a:lnTo>
                  <a:pt x="343" y="1958"/>
                </a:lnTo>
                <a:lnTo>
                  <a:pt x="396" y="2024"/>
                </a:lnTo>
                <a:lnTo>
                  <a:pt x="452" y="2085"/>
                </a:lnTo>
                <a:lnTo>
                  <a:pt x="511" y="2145"/>
                </a:lnTo>
                <a:lnTo>
                  <a:pt x="574" y="2201"/>
                </a:lnTo>
                <a:lnTo>
                  <a:pt x="639" y="2254"/>
                </a:lnTo>
                <a:lnTo>
                  <a:pt x="705" y="2305"/>
                </a:lnTo>
                <a:lnTo>
                  <a:pt x="777" y="2351"/>
                </a:lnTo>
                <a:lnTo>
                  <a:pt x="848" y="2393"/>
                </a:lnTo>
                <a:lnTo>
                  <a:pt x="923" y="2432"/>
                </a:lnTo>
                <a:lnTo>
                  <a:pt x="998" y="2468"/>
                </a:lnTo>
                <a:lnTo>
                  <a:pt x="1076" y="2498"/>
                </a:lnTo>
                <a:lnTo>
                  <a:pt x="1156" y="2526"/>
                </a:lnTo>
                <a:lnTo>
                  <a:pt x="1236" y="2549"/>
                </a:lnTo>
                <a:lnTo>
                  <a:pt x="1317" y="2568"/>
                </a:lnTo>
                <a:lnTo>
                  <a:pt x="1400" y="2583"/>
                </a:lnTo>
                <a:lnTo>
                  <a:pt x="1484" y="2594"/>
                </a:lnTo>
                <a:lnTo>
                  <a:pt x="1567" y="2600"/>
                </a:lnTo>
                <a:lnTo>
                  <a:pt x="1650" y="2602"/>
                </a:lnTo>
                <a:lnTo>
                  <a:pt x="1734" y="2600"/>
                </a:lnTo>
                <a:lnTo>
                  <a:pt x="1817" y="2594"/>
                </a:lnTo>
                <a:lnTo>
                  <a:pt x="1900" y="2583"/>
                </a:lnTo>
                <a:lnTo>
                  <a:pt x="1984" y="2568"/>
                </a:lnTo>
                <a:lnTo>
                  <a:pt x="2065" y="2549"/>
                </a:lnTo>
                <a:lnTo>
                  <a:pt x="2145" y="2527"/>
                </a:lnTo>
                <a:lnTo>
                  <a:pt x="2225" y="2500"/>
                </a:lnTo>
                <a:lnTo>
                  <a:pt x="2303" y="2468"/>
                </a:lnTo>
                <a:lnTo>
                  <a:pt x="2378" y="2434"/>
                </a:lnTo>
                <a:lnTo>
                  <a:pt x="2453" y="2395"/>
                </a:lnTo>
                <a:lnTo>
                  <a:pt x="2526" y="2352"/>
                </a:lnTo>
                <a:lnTo>
                  <a:pt x="2595" y="2306"/>
                </a:lnTo>
                <a:lnTo>
                  <a:pt x="2662" y="2257"/>
                </a:lnTo>
                <a:lnTo>
                  <a:pt x="2728" y="2204"/>
                </a:lnTo>
                <a:lnTo>
                  <a:pt x="2789" y="2148"/>
                </a:lnTo>
                <a:lnTo>
                  <a:pt x="2849" y="2089"/>
                </a:lnTo>
                <a:lnTo>
                  <a:pt x="2905" y="2026"/>
                </a:lnTo>
                <a:lnTo>
                  <a:pt x="2957" y="1961"/>
                </a:lnTo>
                <a:lnTo>
                  <a:pt x="3008" y="1893"/>
                </a:lnTo>
                <a:lnTo>
                  <a:pt x="3054" y="1824"/>
                </a:lnTo>
                <a:lnTo>
                  <a:pt x="3097" y="1752"/>
                </a:lnTo>
                <a:lnTo>
                  <a:pt x="3136" y="1677"/>
                </a:lnTo>
                <a:lnTo>
                  <a:pt x="3170" y="1601"/>
                </a:lnTo>
                <a:lnTo>
                  <a:pt x="3201" y="1523"/>
                </a:lnTo>
                <a:lnTo>
                  <a:pt x="3228" y="1443"/>
                </a:lnTo>
                <a:lnTo>
                  <a:pt x="3252" y="1363"/>
                </a:lnTo>
                <a:lnTo>
                  <a:pt x="3270" y="1281"/>
                </a:lnTo>
                <a:lnTo>
                  <a:pt x="3286" y="1198"/>
                </a:lnTo>
                <a:lnTo>
                  <a:pt x="3296" y="1116"/>
                </a:lnTo>
                <a:lnTo>
                  <a:pt x="3303" y="1032"/>
                </a:lnTo>
                <a:lnTo>
                  <a:pt x="3304" y="948"/>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p:cNvSpPr>
          <p:nvPr/>
        </p:nvSpPr>
        <p:spPr bwMode="auto">
          <a:xfrm>
            <a:off x="2295525" y="4373563"/>
            <a:ext cx="1911350" cy="1606550"/>
          </a:xfrm>
          <a:custGeom>
            <a:avLst/>
            <a:gdLst>
              <a:gd name="T0" fmla="*/ 275 w 2407"/>
              <a:gd name="T1" fmla="*/ 55 h 2025"/>
              <a:gd name="T2" fmla="*/ 190 w 2407"/>
              <a:gd name="T3" fmla="*/ 170 h 2025"/>
              <a:gd name="T4" fmla="*/ 120 w 2407"/>
              <a:gd name="T5" fmla="*/ 296 h 2025"/>
              <a:gd name="T6" fmla="*/ 66 w 2407"/>
              <a:gd name="T7" fmla="*/ 430 h 2025"/>
              <a:gd name="T8" fmla="*/ 27 w 2407"/>
              <a:gd name="T9" fmla="*/ 568 h 2025"/>
              <a:gd name="T10" fmla="*/ 5 w 2407"/>
              <a:gd name="T11" fmla="*/ 711 h 2025"/>
              <a:gd name="T12" fmla="*/ 0 w 2407"/>
              <a:gd name="T13" fmla="*/ 855 h 2025"/>
              <a:gd name="T14" fmla="*/ 13 w 2407"/>
              <a:gd name="T15" fmla="*/ 998 h 2025"/>
              <a:gd name="T16" fmla="*/ 42 w 2407"/>
              <a:gd name="T17" fmla="*/ 1139 h 2025"/>
              <a:gd name="T18" fmla="*/ 88 w 2407"/>
              <a:gd name="T19" fmla="*/ 1275 h 2025"/>
              <a:gd name="T20" fmla="*/ 151 w 2407"/>
              <a:gd name="T21" fmla="*/ 1406 h 2025"/>
              <a:gd name="T22" fmla="*/ 229 w 2407"/>
              <a:gd name="T23" fmla="*/ 1527 h 2025"/>
              <a:gd name="T24" fmla="*/ 319 w 2407"/>
              <a:gd name="T25" fmla="*/ 1639 h 2025"/>
              <a:gd name="T26" fmla="*/ 423 w 2407"/>
              <a:gd name="T27" fmla="*/ 1737 h 2025"/>
              <a:gd name="T28" fmla="*/ 538 w 2407"/>
              <a:gd name="T29" fmla="*/ 1824 h 2025"/>
              <a:gd name="T30" fmla="*/ 663 w 2407"/>
              <a:gd name="T31" fmla="*/ 1897 h 2025"/>
              <a:gd name="T32" fmla="*/ 795 w 2407"/>
              <a:gd name="T33" fmla="*/ 1953 h 2025"/>
              <a:gd name="T34" fmla="*/ 934 w 2407"/>
              <a:gd name="T35" fmla="*/ 1994 h 2025"/>
              <a:gd name="T36" fmla="*/ 1076 w 2407"/>
              <a:gd name="T37" fmla="*/ 2018 h 2025"/>
              <a:gd name="T38" fmla="*/ 1220 w 2407"/>
              <a:gd name="T39" fmla="*/ 2025 h 2025"/>
              <a:gd name="T40" fmla="*/ 1363 w 2407"/>
              <a:gd name="T41" fmla="*/ 2014 h 2025"/>
              <a:gd name="T42" fmla="*/ 1506 w 2407"/>
              <a:gd name="T43" fmla="*/ 1986 h 2025"/>
              <a:gd name="T44" fmla="*/ 1642 w 2407"/>
              <a:gd name="T45" fmla="*/ 1941 h 2025"/>
              <a:gd name="T46" fmla="*/ 1772 w 2407"/>
              <a:gd name="T47" fmla="*/ 1882 h 2025"/>
              <a:gd name="T48" fmla="*/ 1895 w 2407"/>
              <a:gd name="T49" fmla="*/ 1805 h 2025"/>
              <a:gd name="T50" fmla="*/ 2007 w 2407"/>
              <a:gd name="T51" fmla="*/ 1715 h 2025"/>
              <a:gd name="T52" fmla="*/ 2109 w 2407"/>
              <a:gd name="T53" fmla="*/ 1613 h 2025"/>
              <a:gd name="T54" fmla="*/ 2197 w 2407"/>
              <a:gd name="T55" fmla="*/ 1499 h 2025"/>
              <a:gd name="T56" fmla="*/ 2271 w 2407"/>
              <a:gd name="T57" fmla="*/ 1375 h 2025"/>
              <a:gd name="T58" fmla="*/ 2330 w 2407"/>
              <a:gd name="T59" fmla="*/ 1244 h 2025"/>
              <a:gd name="T60" fmla="*/ 2373 w 2407"/>
              <a:gd name="T61" fmla="*/ 1107 h 2025"/>
              <a:gd name="T62" fmla="*/ 2398 w 2407"/>
              <a:gd name="T63" fmla="*/ 966 h 2025"/>
              <a:gd name="T64" fmla="*/ 2407 w 2407"/>
              <a:gd name="T65" fmla="*/ 821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7" h="2025">
                <a:moveTo>
                  <a:pt x="323" y="0"/>
                </a:moveTo>
                <a:lnTo>
                  <a:pt x="275" y="55"/>
                </a:lnTo>
                <a:lnTo>
                  <a:pt x="231" y="111"/>
                </a:lnTo>
                <a:lnTo>
                  <a:pt x="190" y="170"/>
                </a:lnTo>
                <a:lnTo>
                  <a:pt x="153" y="233"/>
                </a:lnTo>
                <a:lnTo>
                  <a:pt x="120" y="296"/>
                </a:lnTo>
                <a:lnTo>
                  <a:pt x="91" y="362"/>
                </a:lnTo>
                <a:lnTo>
                  <a:pt x="66" y="430"/>
                </a:lnTo>
                <a:lnTo>
                  <a:pt x="44" y="498"/>
                </a:lnTo>
                <a:lnTo>
                  <a:pt x="27" y="568"/>
                </a:lnTo>
                <a:lnTo>
                  <a:pt x="13" y="639"/>
                </a:lnTo>
                <a:lnTo>
                  <a:pt x="5" y="711"/>
                </a:lnTo>
                <a:lnTo>
                  <a:pt x="0" y="782"/>
                </a:lnTo>
                <a:lnTo>
                  <a:pt x="0" y="855"/>
                </a:lnTo>
                <a:lnTo>
                  <a:pt x="5" y="927"/>
                </a:lnTo>
                <a:lnTo>
                  <a:pt x="13" y="998"/>
                </a:lnTo>
                <a:lnTo>
                  <a:pt x="25" y="1069"/>
                </a:lnTo>
                <a:lnTo>
                  <a:pt x="42" y="1139"/>
                </a:lnTo>
                <a:lnTo>
                  <a:pt x="64" y="1209"/>
                </a:lnTo>
                <a:lnTo>
                  <a:pt x="88" y="1275"/>
                </a:lnTo>
                <a:lnTo>
                  <a:pt x="119" y="1341"/>
                </a:lnTo>
                <a:lnTo>
                  <a:pt x="151" y="1406"/>
                </a:lnTo>
                <a:lnTo>
                  <a:pt x="188" y="1467"/>
                </a:lnTo>
                <a:lnTo>
                  <a:pt x="229" y="1527"/>
                </a:lnTo>
                <a:lnTo>
                  <a:pt x="272" y="1584"/>
                </a:lnTo>
                <a:lnTo>
                  <a:pt x="319" y="1639"/>
                </a:lnTo>
                <a:lnTo>
                  <a:pt x="370" y="1690"/>
                </a:lnTo>
                <a:lnTo>
                  <a:pt x="423" y="1737"/>
                </a:lnTo>
                <a:lnTo>
                  <a:pt x="481" y="1783"/>
                </a:lnTo>
                <a:lnTo>
                  <a:pt x="538" y="1824"/>
                </a:lnTo>
                <a:lnTo>
                  <a:pt x="600" y="1863"/>
                </a:lnTo>
                <a:lnTo>
                  <a:pt x="663" y="1897"/>
                </a:lnTo>
                <a:lnTo>
                  <a:pt x="729" y="1928"/>
                </a:lnTo>
                <a:lnTo>
                  <a:pt x="795" y="1953"/>
                </a:lnTo>
                <a:lnTo>
                  <a:pt x="865" y="1975"/>
                </a:lnTo>
                <a:lnTo>
                  <a:pt x="934" y="1994"/>
                </a:lnTo>
                <a:lnTo>
                  <a:pt x="1004" y="2008"/>
                </a:lnTo>
                <a:lnTo>
                  <a:pt x="1076" y="2018"/>
                </a:lnTo>
                <a:lnTo>
                  <a:pt x="1147" y="2023"/>
                </a:lnTo>
                <a:lnTo>
                  <a:pt x="1220" y="2025"/>
                </a:lnTo>
                <a:lnTo>
                  <a:pt x="1291" y="2021"/>
                </a:lnTo>
                <a:lnTo>
                  <a:pt x="1363" y="2014"/>
                </a:lnTo>
                <a:lnTo>
                  <a:pt x="1434" y="2003"/>
                </a:lnTo>
                <a:lnTo>
                  <a:pt x="1506" y="1986"/>
                </a:lnTo>
                <a:lnTo>
                  <a:pt x="1574" y="1967"/>
                </a:lnTo>
                <a:lnTo>
                  <a:pt x="1642" y="1941"/>
                </a:lnTo>
                <a:lnTo>
                  <a:pt x="1708" y="1914"/>
                </a:lnTo>
                <a:lnTo>
                  <a:pt x="1772" y="1882"/>
                </a:lnTo>
                <a:lnTo>
                  <a:pt x="1835" y="1846"/>
                </a:lnTo>
                <a:lnTo>
                  <a:pt x="1895" y="1805"/>
                </a:lnTo>
                <a:lnTo>
                  <a:pt x="1953" y="1763"/>
                </a:lnTo>
                <a:lnTo>
                  <a:pt x="2007" y="1715"/>
                </a:lnTo>
                <a:lnTo>
                  <a:pt x="2060" y="1666"/>
                </a:lnTo>
                <a:lnTo>
                  <a:pt x="2109" y="1613"/>
                </a:lnTo>
                <a:lnTo>
                  <a:pt x="2155" y="1557"/>
                </a:lnTo>
                <a:lnTo>
                  <a:pt x="2197" y="1499"/>
                </a:lnTo>
                <a:lnTo>
                  <a:pt x="2237" y="1438"/>
                </a:lnTo>
                <a:lnTo>
                  <a:pt x="2271" y="1375"/>
                </a:lnTo>
                <a:lnTo>
                  <a:pt x="2303" y="1311"/>
                </a:lnTo>
                <a:lnTo>
                  <a:pt x="2330" y="1244"/>
                </a:lnTo>
                <a:lnTo>
                  <a:pt x="2354" y="1176"/>
                </a:lnTo>
                <a:lnTo>
                  <a:pt x="2373" y="1107"/>
                </a:lnTo>
                <a:lnTo>
                  <a:pt x="2388" y="1037"/>
                </a:lnTo>
                <a:lnTo>
                  <a:pt x="2398" y="966"/>
                </a:lnTo>
                <a:lnTo>
                  <a:pt x="2405" y="893"/>
                </a:lnTo>
                <a:lnTo>
                  <a:pt x="2407" y="821"/>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2686050" y="4648200"/>
            <a:ext cx="1130300" cy="942975"/>
          </a:xfrm>
          <a:custGeom>
            <a:avLst/>
            <a:gdLst>
              <a:gd name="T0" fmla="*/ 180 w 1424"/>
              <a:gd name="T1" fmla="*/ 0 h 1188"/>
              <a:gd name="T2" fmla="*/ 144 w 1424"/>
              <a:gd name="T3" fmla="*/ 42 h 1188"/>
              <a:gd name="T4" fmla="*/ 114 w 1424"/>
              <a:gd name="T5" fmla="*/ 88 h 1188"/>
              <a:gd name="T6" fmla="*/ 85 w 1424"/>
              <a:gd name="T7" fmla="*/ 136 h 1188"/>
              <a:gd name="T8" fmla="*/ 61 w 1424"/>
              <a:gd name="T9" fmla="*/ 185 h 1188"/>
              <a:gd name="T10" fmla="*/ 41 w 1424"/>
              <a:gd name="T11" fmla="*/ 236 h 1188"/>
              <a:gd name="T12" fmla="*/ 24 w 1424"/>
              <a:gd name="T13" fmla="*/ 289 h 1188"/>
              <a:gd name="T14" fmla="*/ 12 w 1424"/>
              <a:gd name="T15" fmla="*/ 343 h 1188"/>
              <a:gd name="T16" fmla="*/ 3 w 1424"/>
              <a:gd name="T17" fmla="*/ 398 h 1188"/>
              <a:gd name="T18" fmla="*/ 0 w 1424"/>
              <a:gd name="T19" fmla="*/ 452 h 1188"/>
              <a:gd name="T20" fmla="*/ 0 w 1424"/>
              <a:gd name="T21" fmla="*/ 508 h 1188"/>
              <a:gd name="T22" fmla="*/ 5 w 1424"/>
              <a:gd name="T23" fmla="*/ 563 h 1188"/>
              <a:gd name="T24" fmla="*/ 15 w 1424"/>
              <a:gd name="T25" fmla="*/ 617 h 1188"/>
              <a:gd name="T26" fmla="*/ 27 w 1424"/>
              <a:gd name="T27" fmla="*/ 671 h 1188"/>
              <a:gd name="T28" fmla="*/ 44 w 1424"/>
              <a:gd name="T29" fmla="*/ 724 h 1188"/>
              <a:gd name="T30" fmla="*/ 66 w 1424"/>
              <a:gd name="T31" fmla="*/ 775 h 1188"/>
              <a:gd name="T32" fmla="*/ 92 w 1424"/>
              <a:gd name="T33" fmla="*/ 823 h 1188"/>
              <a:gd name="T34" fmla="*/ 121 w 1424"/>
              <a:gd name="T35" fmla="*/ 870 h 1188"/>
              <a:gd name="T36" fmla="*/ 153 w 1424"/>
              <a:gd name="T37" fmla="*/ 914 h 1188"/>
              <a:gd name="T38" fmla="*/ 189 w 1424"/>
              <a:gd name="T39" fmla="*/ 957 h 1188"/>
              <a:gd name="T40" fmla="*/ 226 w 1424"/>
              <a:gd name="T41" fmla="*/ 996 h 1188"/>
              <a:gd name="T42" fmla="*/ 268 w 1424"/>
              <a:gd name="T43" fmla="*/ 1032 h 1188"/>
              <a:gd name="T44" fmla="*/ 313 w 1424"/>
              <a:gd name="T45" fmla="*/ 1066 h 1188"/>
              <a:gd name="T46" fmla="*/ 360 w 1424"/>
              <a:gd name="T47" fmla="*/ 1095 h 1188"/>
              <a:gd name="T48" fmla="*/ 408 w 1424"/>
              <a:gd name="T49" fmla="*/ 1120 h 1188"/>
              <a:gd name="T50" fmla="*/ 459 w 1424"/>
              <a:gd name="T51" fmla="*/ 1142 h 1188"/>
              <a:gd name="T52" fmla="*/ 511 w 1424"/>
              <a:gd name="T53" fmla="*/ 1159 h 1188"/>
              <a:gd name="T54" fmla="*/ 564 w 1424"/>
              <a:gd name="T55" fmla="*/ 1173 h 1188"/>
              <a:gd name="T56" fmla="*/ 619 w 1424"/>
              <a:gd name="T57" fmla="*/ 1181 h 1188"/>
              <a:gd name="T58" fmla="*/ 673 w 1424"/>
              <a:gd name="T59" fmla="*/ 1186 h 1188"/>
              <a:gd name="T60" fmla="*/ 729 w 1424"/>
              <a:gd name="T61" fmla="*/ 1188 h 1188"/>
              <a:gd name="T62" fmla="*/ 783 w 1424"/>
              <a:gd name="T63" fmla="*/ 1185 h 1188"/>
              <a:gd name="T64" fmla="*/ 838 w 1424"/>
              <a:gd name="T65" fmla="*/ 1176 h 1188"/>
              <a:gd name="T66" fmla="*/ 892 w 1424"/>
              <a:gd name="T67" fmla="*/ 1164 h 1188"/>
              <a:gd name="T68" fmla="*/ 945 w 1424"/>
              <a:gd name="T69" fmla="*/ 1149 h 1188"/>
              <a:gd name="T70" fmla="*/ 996 w 1424"/>
              <a:gd name="T71" fmla="*/ 1129 h 1188"/>
              <a:gd name="T72" fmla="*/ 1045 w 1424"/>
              <a:gd name="T73" fmla="*/ 1105 h 1188"/>
              <a:gd name="T74" fmla="*/ 1093 w 1424"/>
              <a:gd name="T75" fmla="*/ 1078 h 1188"/>
              <a:gd name="T76" fmla="*/ 1139 w 1424"/>
              <a:gd name="T77" fmla="*/ 1045 h 1188"/>
              <a:gd name="T78" fmla="*/ 1181 w 1424"/>
              <a:gd name="T79" fmla="*/ 1011 h 1188"/>
              <a:gd name="T80" fmla="*/ 1222 w 1424"/>
              <a:gd name="T81" fmla="*/ 972 h 1188"/>
              <a:gd name="T82" fmla="*/ 1258 w 1424"/>
              <a:gd name="T83" fmla="*/ 931 h 1188"/>
              <a:gd name="T84" fmla="*/ 1292 w 1424"/>
              <a:gd name="T85" fmla="*/ 889 h 1188"/>
              <a:gd name="T86" fmla="*/ 1322 w 1424"/>
              <a:gd name="T87" fmla="*/ 841 h 1188"/>
              <a:gd name="T88" fmla="*/ 1349 w 1424"/>
              <a:gd name="T89" fmla="*/ 794 h 1188"/>
              <a:gd name="T90" fmla="*/ 1372 w 1424"/>
              <a:gd name="T91" fmla="*/ 743 h 1188"/>
              <a:gd name="T92" fmla="*/ 1390 w 1424"/>
              <a:gd name="T93" fmla="*/ 692 h 1188"/>
              <a:gd name="T94" fmla="*/ 1406 w 1424"/>
              <a:gd name="T95" fmla="*/ 639 h 1188"/>
              <a:gd name="T96" fmla="*/ 1416 w 1424"/>
              <a:gd name="T97" fmla="*/ 585 h 1188"/>
              <a:gd name="T98" fmla="*/ 1423 w 1424"/>
              <a:gd name="T99" fmla="*/ 529 h 1188"/>
              <a:gd name="T100" fmla="*/ 1424 w 1424"/>
              <a:gd name="T101" fmla="*/ 474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4" h="1188">
                <a:moveTo>
                  <a:pt x="180" y="0"/>
                </a:moveTo>
                <a:lnTo>
                  <a:pt x="144" y="42"/>
                </a:lnTo>
                <a:lnTo>
                  <a:pt x="114" y="88"/>
                </a:lnTo>
                <a:lnTo>
                  <a:pt x="85" y="136"/>
                </a:lnTo>
                <a:lnTo>
                  <a:pt x="61" y="185"/>
                </a:lnTo>
                <a:lnTo>
                  <a:pt x="41" y="236"/>
                </a:lnTo>
                <a:lnTo>
                  <a:pt x="24" y="289"/>
                </a:lnTo>
                <a:lnTo>
                  <a:pt x="12" y="343"/>
                </a:lnTo>
                <a:lnTo>
                  <a:pt x="3" y="398"/>
                </a:lnTo>
                <a:lnTo>
                  <a:pt x="0" y="452"/>
                </a:lnTo>
                <a:lnTo>
                  <a:pt x="0" y="508"/>
                </a:lnTo>
                <a:lnTo>
                  <a:pt x="5" y="563"/>
                </a:lnTo>
                <a:lnTo>
                  <a:pt x="15" y="617"/>
                </a:lnTo>
                <a:lnTo>
                  <a:pt x="27" y="671"/>
                </a:lnTo>
                <a:lnTo>
                  <a:pt x="44" y="724"/>
                </a:lnTo>
                <a:lnTo>
                  <a:pt x="66" y="775"/>
                </a:lnTo>
                <a:lnTo>
                  <a:pt x="92" y="823"/>
                </a:lnTo>
                <a:lnTo>
                  <a:pt x="121" y="870"/>
                </a:lnTo>
                <a:lnTo>
                  <a:pt x="153" y="914"/>
                </a:lnTo>
                <a:lnTo>
                  <a:pt x="189" y="957"/>
                </a:lnTo>
                <a:lnTo>
                  <a:pt x="226" y="996"/>
                </a:lnTo>
                <a:lnTo>
                  <a:pt x="268" y="1032"/>
                </a:lnTo>
                <a:lnTo>
                  <a:pt x="313" y="1066"/>
                </a:lnTo>
                <a:lnTo>
                  <a:pt x="360" y="1095"/>
                </a:lnTo>
                <a:lnTo>
                  <a:pt x="408" y="1120"/>
                </a:lnTo>
                <a:lnTo>
                  <a:pt x="459" y="1142"/>
                </a:lnTo>
                <a:lnTo>
                  <a:pt x="511" y="1159"/>
                </a:lnTo>
                <a:lnTo>
                  <a:pt x="564" y="1173"/>
                </a:lnTo>
                <a:lnTo>
                  <a:pt x="619" y="1181"/>
                </a:lnTo>
                <a:lnTo>
                  <a:pt x="673" y="1186"/>
                </a:lnTo>
                <a:lnTo>
                  <a:pt x="729" y="1188"/>
                </a:lnTo>
                <a:lnTo>
                  <a:pt x="783" y="1185"/>
                </a:lnTo>
                <a:lnTo>
                  <a:pt x="838" y="1176"/>
                </a:lnTo>
                <a:lnTo>
                  <a:pt x="892" y="1164"/>
                </a:lnTo>
                <a:lnTo>
                  <a:pt x="945" y="1149"/>
                </a:lnTo>
                <a:lnTo>
                  <a:pt x="996" y="1129"/>
                </a:lnTo>
                <a:lnTo>
                  <a:pt x="1045" y="1105"/>
                </a:lnTo>
                <a:lnTo>
                  <a:pt x="1093" y="1078"/>
                </a:lnTo>
                <a:lnTo>
                  <a:pt x="1139" y="1045"/>
                </a:lnTo>
                <a:lnTo>
                  <a:pt x="1181" y="1011"/>
                </a:lnTo>
                <a:lnTo>
                  <a:pt x="1222" y="972"/>
                </a:lnTo>
                <a:lnTo>
                  <a:pt x="1258" y="931"/>
                </a:lnTo>
                <a:lnTo>
                  <a:pt x="1292" y="889"/>
                </a:lnTo>
                <a:lnTo>
                  <a:pt x="1322" y="841"/>
                </a:lnTo>
                <a:lnTo>
                  <a:pt x="1349" y="794"/>
                </a:lnTo>
                <a:lnTo>
                  <a:pt x="1372" y="743"/>
                </a:lnTo>
                <a:lnTo>
                  <a:pt x="1390" y="692"/>
                </a:lnTo>
                <a:lnTo>
                  <a:pt x="1406" y="639"/>
                </a:lnTo>
                <a:lnTo>
                  <a:pt x="1416" y="585"/>
                </a:lnTo>
                <a:lnTo>
                  <a:pt x="1423" y="529"/>
                </a:lnTo>
                <a:lnTo>
                  <a:pt x="1424" y="474"/>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3817938" y="3554413"/>
            <a:ext cx="0" cy="14700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206875" y="3554413"/>
            <a:ext cx="0" cy="14700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4562475" y="3554413"/>
            <a:ext cx="0" cy="147002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4841875" y="3554413"/>
            <a:ext cx="0" cy="14700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5018088" y="3554413"/>
            <a:ext cx="0" cy="14700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flipV="1">
            <a:off x="3251200" y="1690688"/>
            <a:ext cx="1766888" cy="186372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251200" y="1690688"/>
            <a:ext cx="1590675" cy="18637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flipV="1">
            <a:off x="3251200" y="1690688"/>
            <a:ext cx="1311275" cy="186372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3251200" y="1690688"/>
            <a:ext cx="955675" cy="18637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flipV="1">
            <a:off x="3251200" y="1690688"/>
            <a:ext cx="566738" cy="18637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3089275" y="2405063"/>
            <a:ext cx="37941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2954338" y="2484438"/>
            <a:ext cx="703263"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373438" y="2622550"/>
            <a:ext cx="533400" cy="0"/>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2371725" y="2819400"/>
            <a:ext cx="184308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2012950" y="3027363"/>
            <a:ext cx="2506663"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1468438" y="4638675"/>
            <a:ext cx="111125" cy="30163"/>
          </a:xfrm>
          <a:custGeom>
            <a:avLst/>
            <a:gdLst>
              <a:gd name="T0" fmla="*/ 139 w 139"/>
              <a:gd name="T1" fmla="*/ 37 h 37"/>
              <a:gd name="T2" fmla="*/ 93 w 139"/>
              <a:gd name="T3" fmla="*/ 20 h 37"/>
              <a:gd name="T4" fmla="*/ 47 w 139"/>
              <a:gd name="T5" fmla="*/ 7 h 37"/>
              <a:gd name="T6" fmla="*/ 0 w 139"/>
              <a:gd name="T7" fmla="*/ 0 h 37"/>
            </a:gdLst>
            <a:ahLst/>
            <a:cxnLst>
              <a:cxn ang="0">
                <a:pos x="T0" y="T1"/>
              </a:cxn>
              <a:cxn ang="0">
                <a:pos x="T2" y="T3"/>
              </a:cxn>
              <a:cxn ang="0">
                <a:pos x="T4" y="T5"/>
              </a:cxn>
              <a:cxn ang="0">
                <a:pos x="T6" y="T7"/>
              </a:cxn>
            </a:cxnLst>
            <a:rect l="0" t="0" r="r" b="b"/>
            <a:pathLst>
              <a:path w="139" h="37">
                <a:moveTo>
                  <a:pt x="139" y="37"/>
                </a:moveTo>
                <a:lnTo>
                  <a:pt x="93" y="20"/>
                </a:lnTo>
                <a:lnTo>
                  <a:pt x="47" y="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1741488" y="4341813"/>
            <a:ext cx="114300" cy="66675"/>
          </a:xfrm>
          <a:custGeom>
            <a:avLst/>
            <a:gdLst>
              <a:gd name="T0" fmla="*/ 144 w 144"/>
              <a:gd name="T1" fmla="*/ 83 h 83"/>
              <a:gd name="T2" fmla="*/ 75 w 144"/>
              <a:gd name="T3" fmla="*/ 39 h 83"/>
              <a:gd name="T4" fmla="*/ 0 w 144"/>
              <a:gd name="T5" fmla="*/ 0 h 83"/>
            </a:gdLst>
            <a:ahLst/>
            <a:cxnLst>
              <a:cxn ang="0">
                <a:pos x="T0" y="T1"/>
              </a:cxn>
              <a:cxn ang="0">
                <a:pos x="T2" y="T3"/>
              </a:cxn>
              <a:cxn ang="0">
                <a:pos x="T4" y="T5"/>
              </a:cxn>
            </a:cxnLst>
            <a:rect l="0" t="0" r="r" b="b"/>
            <a:pathLst>
              <a:path w="144" h="83">
                <a:moveTo>
                  <a:pt x="144" y="83"/>
                </a:moveTo>
                <a:lnTo>
                  <a:pt x="75" y="3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2773363" y="4638675"/>
            <a:ext cx="111125" cy="30163"/>
          </a:xfrm>
          <a:custGeom>
            <a:avLst/>
            <a:gdLst>
              <a:gd name="T0" fmla="*/ 140 w 140"/>
              <a:gd name="T1" fmla="*/ 0 h 37"/>
              <a:gd name="T2" fmla="*/ 92 w 140"/>
              <a:gd name="T3" fmla="*/ 7 h 37"/>
              <a:gd name="T4" fmla="*/ 46 w 140"/>
              <a:gd name="T5" fmla="*/ 20 h 37"/>
              <a:gd name="T6" fmla="*/ 0 w 140"/>
              <a:gd name="T7" fmla="*/ 37 h 37"/>
            </a:gdLst>
            <a:ahLst/>
            <a:cxnLst>
              <a:cxn ang="0">
                <a:pos x="T0" y="T1"/>
              </a:cxn>
              <a:cxn ang="0">
                <a:pos x="T2" y="T3"/>
              </a:cxn>
              <a:cxn ang="0">
                <a:pos x="T4" y="T5"/>
              </a:cxn>
              <a:cxn ang="0">
                <a:pos x="T6" y="T7"/>
              </a:cxn>
            </a:cxnLst>
            <a:rect l="0" t="0" r="r" b="b"/>
            <a:pathLst>
              <a:path w="140" h="37">
                <a:moveTo>
                  <a:pt x="140" y="0"/>
                </a:moveTo>
                <a:lnTo>
                  <a:pt x="92" y="7"/>
                </a:lnTo>
                <a:lnTo>
                  <a:pt x="46" y="20"/>
                </a:lnTo>
                <a:lnTo>
                  <a:pt x="0" y="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2497138" y="4341813"/>
            <a:ext cx="114300" cy="66675"/>
          </a:xfrm>
          <a:custGeom>
            <a:avLst/>
            <a:gdLst>
              <a:gd name="T0" fmla="*/ 144 w 144"/>
              <a:gd name="T1" fmla="*/ 0 h 83"/>
              <a:gd name="T2" fmla="*/ 71 w 144"/>
              <a:gd name="T3" fmla="*/ 39 h 83"/>
              <a:gd name="T4" fmla="*/ 0 w 144"/>
              <a:gd name="T5" fmla="*/ 83 h 83"/>
            </a:gdLst>
            <a:ahLst/>
            <a:cxnLst>
              <a:cxn ang="0">
                <a:pos x="T0" y="T1"/>
              </a:cxn>
              <a:cxn ang="0">
                <a:pos x="T2" y="T3"/>
              </a:cxn>
              <a:cxn ang="0">
                <a:pos x="T4" y="T5"/>
              </a:cxn>
            </a:cxnLst>
            <a:rect l="0" t="0" r="r" b="b"/>
            <a:pathLst>
              <a:path w="144" h="83">
                <a:moveTo>
                  <a:pt x="144" y="0"/>
                </a:moveTo>
                <a:lnTo>
                  <a:pt x="71" y="39"/>
                </a:lnTo>
                <a:lnTo>
                  <a:pt x="0" y="8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1468438" y="5380038"/>
            <a:ext cx="111125" cy="30163"/>
          </a:xfrm>
          <a:custGeom>
            <a:avLst/>
            <a:gdLst>
              <a:gd name="T0" fmla="*/ 0 w 139"/>
              <a:gd name="T1" fmla="*/ 37 h 37"/>
              <a:gd name="T2" fmla="*/ 47 w 139"/>
              <a:gd name="T3" fmla="*/ 31 h 37"/>
              <a:gd name="T4" fmla="*/ 93 w 139"/>
              <a:gd name="T5" fmla="*/ 17 h 37"/>
              <a:gd name="T6" fmla="*/ 139 w 139"/>
              <a:gd name="T7" fmla="*/ 0 h 37"/>
            </a:gdLst>
            <a:ahLst/>
            <a:cxnLst>
              <a:cxn ang="0">
                <a:pos x="T0" y="T1"/>
              </a:cxn>
              <a:cxn ang="0">
                <a:pos x="T2" y="T3"/>
              </a:cxn>
              <a:cxn ang="0">
                <a:pos x="T4" y="T5"/>
              </a:cxn>
              <a:cxn ang="0">
                <a:pos x="T6" y="T7"/>
              </a:cxn>
            </a:cxnLst>
            <a:rect l="0" t="0" r="r" b="b"/>
            <a:pathLst>
              <a:path w="139" h="37">
                <a:moveTo>
                  <a:pt x="0" y="37"/>
                </a:moveTo>
                <a:lnTo>
                  <a:pt x="47" y="31"/>
                </a:lnTo>
                <a:lnTo>
                  <a:pt x="93" y="17"/>
                </a:lnTo>
                <a:lnTo>
                  <a:pt x="13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1741488" y="5641975"/>
            <a:ext cx="114300" cy="65088"/>
          </a:xfrm>
          <a:custGeom>
            <a:avLst/>
            <a:gdLst>
              <a:gd name="T0" fmla="*/ 0 w 144"/>
              <a:gd name="T1" fmla="*/ 83 h 83"/>
              <a:gd name="T2" fmla="*/ 75 w 144"/>
              <a:gd name="T3" fmla="*/ 44 h 83"/>
              <a:gd name="T4" fmla="*/ 144 w 144"/>
              <a:gd name="T5" fmla="*/ 0 h 83"/>
            </a:gdLst>
            <a:ahLst/>
            <a:cxnLst>
              <a:cxn ang="0">
                <a:pos x="T0" y="T1"/>
              </a:cxn>
              <a:cxn ang="0">
                <a:pos x="T2" y="T3"/>
              </a:cxn>
              <a:cxn ang="0">
                <a:pos x="T4" y="T5"/>
              </a:cxn>
            </a:cxnLst>
            <a:rect l="0" t="0" r="r" b="b"/>
            <a:pathLst>
              <a:path w="144" h="83">
                <a:moveTo>
                  <a:pt x="0" y="83"/>
                </a:moveTo>
                <a:lnTo>
                  <a:pt x="75" y="44"/>
                </a:lnTo>
                <a:lnTo>
                  <a:pt x="14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2773363" y="5380038"/>
            <a:ext cx="111125" cy="30163"/>
          </a:xfrm>
          <a:custGeom>
            <a:avLst/>
            <a:gdLst>
              <a:gd name="T0" fmla="*/ 0 w 140"/>
              <a:gd name="T1" fmla="*/ 0 h 37"/>
              <a:gd name="T2" fmla="*/ 46 w 140"/>
              <a:gd name="T3" fmla="*/ 17 h 37"/>
              <a:gd name="T4" fmla="*/ 92 w 140"/>
              <a:gd name="T5" fmla="*/ 31 h 37"/>
              <a:gd name="T6" fmla="*/ 140 w 140"/>
              <a:gd name="T7" fmla="*/ 37 h 37"/>
            </a:gdLst>
            <a:ahLst/>
            <a:cxnLst>
              <a:cxn ang="0">
                <a:pos x="T0" y="T1"/>
              </a:cxn>
              <a:cxn ang="0">
                <a:pos x="T2" y="T3"/>
              </a:cxn>
              <a:cxn ang="0">
                <a:pos x="T4" y="T5"/>
              </a:cxn>
              <a:cxn ang="0">
                <a:pos x="T6" y="T7"/>
              </a:cxn>
            </a:cxnLst>
            <a:rect l="0" t="0" r="r" b="b"/>
            <a:pathLst>
              <a:path w="140" h="37">
                <a:moveTo>
                  <a:pt x="0" y="0"/>
                </a:moveTo>
                <a:lnTo>
                  <a:pt x="46" y="17"/>
                </a:lnTo>
                <a:lnTo>
                  <a:pt x="92" y="31"/>
                </a:lnTo>
                <a:lnTo>
                  <a:pt x="140" y="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2497138" y="5641975"/>
            <a:ext cx="114300" cy="65088"/>
          </a:xfrm>
          <a:custGeom>
            <a:avLst/>
            <a:gdLst>
              <a:gd name="T0" fmla="*/ 0 w 144"/>
              <a:gd name="T1" fmla="*/ 0 h 83"/>
              <a:gd name="T2" fmla="*/ 71 w 144"/>
              <a:gd name="T3" fmla="*/ 44 h 83"/>
              <a:gd name="T4" fmla="*/ 144 w 144"/>
              <a:gd name="T5" fmla="*/ 83 h 83"/>
            </a:gdLst>
            <a:ahLst/>
            <a:cxnLst>
              <a:cxn ang="0">
                <a:pos x="T0" y="T1"/>
              </a:cxn>
              <a:cxn ang="0">
                <a:pos x="T2" y="T3"/>
              </a:cxn>
              <a:cxn ang="0">
                <a:pos x="T4" y="T5"/>
              </a:cxn>
            </a:cxnLst>
            <a:rect l="0" t="0" r="r" b="b"/>
            <a:pathLst>
              <a:path w="144" h="83">
                <a:moveTo>
                  <a:pt x="0" y="0"/>
                </a:moveTo>
                <a:lnTo>
                  <a:pt x="71" y="44"/>
                </a:lnTo>
                <a:lnTo>
                  <a:pt x="144" y="8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2827338" y="4648200"/>
            <a:ext cx="423863" cy="376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2552700" y="4373563"/>
            <a:ext cx="698500"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2176463" y="4271963"/>
            <a:ext cx="1074738" cy="752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1800225" y="4373563"/>
            <a:ext cx="1450975" cy="650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1525588" y="4648200"/>
            <a:ext cx="1725613" cy="376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2827338" y="5024438"/>
            <a:ext cx="4238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2552700" y="5024438"/>
            <a:ext cx="698500" cy="65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2176463" y="5024438"/>
            <a:ext cx="1074738" cy="7540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1800225" y="5024438"/>
            <a:ext cx="1450975" cy="65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1525588" y="5024438"/>
            <a:ext cx="172561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3132138" y="2381250"/>
            <a:ext cx="0" cy="2643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3089275" y="2405063"/>
            <a:ext cx="0" cy="2763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2954338" y="2484438"/>
            <a:ext cx="0" cy="2817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714625" y="2622550"/>
            <a:ext cx="0" cy="2779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2295525" y="2819400"/>
            <a:ext cx="76200" cy="2635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012950" y="3027363"/>
            <a:ext cx="0" cy="2268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1844675" y="3124200"/>
            <a:ext cx="0" cy="190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1844675" y="4598988"/>
            <a:ext cx="1287463" cy="863600"/>
          </a:xfrm>
          <a:custGeom>
            <a:avLst/>
            <a:gdLst>
              <a:gd name="T0" fmla="*/ 1608 w 1621"/>
              <a:gd name="T1" fmla="*/ 602 h 1088"/>
              <a:gd name="T2" fmla="*/ 1589 w 1621"/>
              <a:gd name="T3" fmla="*/ 664 h 1088"/>
              <a:gd name="T4" fmla="*/ 1564 w 1621"/>
              <a:gd name="T5" fmla="*/ 724 h 1088"/>
              <a:gd name="T6" fmla="*/ 1526 w 1621"/>
              <a:gd name="T7" fmla="*/ 777 h 1088"/>
              <a:gd name="T8" fmla="*/ 1480 w 1621"/>
              <a:gd name="T9" fmla="*/ 824 h 1088"/>
              <a:gd name="T10" fmla="*/ 1428 w 1621"/>
              <a:gd name="T11" fmla="*/ 865 h 1088"/>
              <a:gd name="T12" fmla="*/ 1372 w 1621"/>
              <a:gd name="T13" fmla="*/ 901 h 1088"/>
              <a:gd name="T14" fmla="*/ 1254 w 1621"/>
              <a:gd name="T15" fmla="*/ 957 h 1088"/>
              <a:gd name="T16" fmla="*/ 1130 w 1621"/>
              <a:gd name="T17" fmla="*/ 999 h 1088"/>
              <a:gd name="T18" fmla="*/ 1001 w 1621"/>
              <a:gd name="T19" fmla="*/ 1037 h 1088"/>
              <a:gd name="T20" fmla="*/ 870 w 1621"/>
              <a:gd name="T21" fmla="*/ 1069 h 1088"/>
              <a:gd name="T22" fmla="*/ 739 w 1621"/>
              <a:gd name="T23" fmla="*/ 1086 h 1088"/>
              <a:gd name="T24" fmla="*/ 642 w 1621"/>
              <a:gd name="T25" fmla="*/ 1088 h 1088"/>
              <a:gd name="T26" fmla="*/ 580 w 1621"/>
              <a:gd name="T27" fmla="*/ 1079 h 1088"/>
              <a:gd name="T28" fmla="*/ 518 w 1621"/>
              <a:gd name="T29" fmla="*/ 1064 h 1088"/>
              <a:gd name="T30" fmla="*/ 459 w 1621"/>
              <a:gd name="T31" fmla="*/ 1043 h 1088"/>
              <a:gd name="T32" fmla="*/ 401 w 1621"/>
              <a:gd name="T33" fmla="*/ 1015 h 1088"/>
              <a:gd name="T34" fmla="*/ 318 w 1621"/>
              <a:gd name="T35" fmla="*/ 962 h 1088"/>
              <a:gd name="T36" fmla="*/ 209 w 1621"/>
              <a:gd name="T37" fmla="*/ 875 h 1088"/>
              <a:gd name="T38" fmla="*/ 109 w 1621"/>
              <a:gd name="T39" fmla="*/ 771 h 1088"/>
              <a:gd name="T40" fmla="*/ 66 w 1621"/>
              <a:gd name="T41" fmla="*/ 717 h 1088"/>
              <a:gd name="T42" fmla="*/ 32 w 1621"/>
              <a:gd name="T43" fmla="*/ 659 h 1088"/>
              <a:gd name="T44" fmla="*/ 10 w 1621"/>
              <a:gd name="T45" fmla="*/ 602 h 1088"/>
              <a:gd name="T46" fmla="*/ 0 w 1621"/>
              <a:gd name="T47" fmla="*/ 540 h 1088"/>
              <a:gd name="T48" fmla="*/ 7 w 1621"/>
              <a:gd name="T49" fmla="*/ 481 h 1088"/>
              <a:gd name="T50" fmla="*/ 27 w 1621"/>
              <a:gd name="T51" fmla="*/ 421 h 1088"/>
              <a:gd name="T52" fmla="*/ 59 w 1621"/>
              <a:gd name="T53" fmla="*/ 364 h 1088"/>
              <a:gd name="T54" fmla="*/ 100 w 1621"/>
              <a:gd name="T55" fmla="*/ 307 h 1088"/>
              <a:gd name="T56" fmla="*/ 148 w 1621"/>
              <a:gd name="T57" fmla="*/ 255 h 1088"/>
              <a:gd name="T58" fmla="*/ 255 w 1621"/>
              <a:gd name="T59" fmla="*/ 161 h 1088"/>
              <a:gd name="T60" fmla="*/ 367 w 1621"/>
              <a:gd name="T61" fmla="*/ 88 h 1088"/>
              <a:gd name="T62" fmla="*/ 486 w 1621"/>
              <a:gd name="T63" fmla="*/ 35 h 1088"/>
              <a:gd name="T64" fmla="*/ 580 w 1621"/>
              <a:gd name="T65" fmla="*/ 12 h 1088"/>
              <a:gd name="T66" fmla="*/ 675 w 1621"/>
              <a:gd name="T67" fmla="*/ 1 h 1088"/>
              <a:gd name="T68" fmla="*/ 806 w 1621"/>
              <a:gd name="T69" fmla="*/ 5 h 1088"/>
              <a:gd name="T70" fmla="*/ 936 w 1621"/>
              <a:gd name="T71" fmla="*/ 24 h 1088"/>
              <a:gd name="T72" fmla="*/ 1067 w 1621"/>
              <a:gd name="T73" fmla="*/ 54 h 1088"/>
              <a:gd name="T74" fmla="*/ 1193 w 1621"/>
              <a:gd name="T75" fmla="*/ 92 h 1088"/>
              <a:gd name="T76" fmla="*/ 1314 w 1621"/>
              <a:gd name="T77" fmla="*/ 141 h 1088"/>
              <a:gd name="T78" fmla="*/ 1400 w 1621"/>
              <a:gd name="T79" fmla="*/ 188 h 1088"/>
              <a:gd name="T80" fmla="*/ 1455 w 1621"/>
              <a:gd name="T81" fmla="*/ 228 h 1088"/>
              <a:gd name="T82" fmla="*/ 1504 w 1621"/>
              <a:gd name="T83" fmla="*/ 272 h 1088"/>
              <a:gd name="T84" fmla="*/ 1547 w 1621"/>
              <a:gd name="T85" fmla="*/ 321 h 1088"/>
              <a:gd name="T86" fmla="*/ 1577 w 1621"/>
              <a:gd name="T87" fmla="*/ 377 h 1088"/>
              <a:gd name="T88" fmla="*/ 1599 w 1621"/>
              <a:gd name="T89" fmla="*/ 438 h 1088"/>
              <a:gd name="T90" fmla="*/ 1621 w 1621"/>
              <a:gd name="T91" fmla="*/ 535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1" h="1088">
                <a:moveTo>
                  <a:pt x="1621" y="535"/>
                </a:moveTo>
                <a:lnTo>
                  <a:pt x="1608" y="602"/>
                </a:lnTo>
                <a:lnTo>
                  <a:pt x="1599" y="634"/>
                </a:lnTo>
                <a:lnTo>
                  <a:pt x="1589" y="664"/>
                </a:lnTo>
                <a:lnTo>
                  <a:pt x="1577" y="695"/>
                </a:lnTo>
                <a:lnTo>
                  <a:pt x="1564" y="724"/>
                </a:lnTo>
                <a:lnTo>
                  <a:pt x="1547" y="751"/>
                </a:lnTo>
                <a:lnTo>
                  <a:pt x="1526" y="777"/>
                </a:lnTo>
                <a:lnTo>
                  <a:pt x="1504" y="800"/>
                </a:lnTo>
                <a:lnTo>
                  <a:pt x="1480" y="824"/>
                </a:lnTo>
                <a:lnTo>
                  <a:pt x="1455" y="845"/>
                </a:lnTo>
                <a:lnTo>
                  <a:pt x="1428" y="865"/>
                </a:lnTo>
                <a:lnTo>
                  <a:pt x="1400" y="884"/>
                </a:lnTo>
                <a:lnTo>
                  <a:pt x="1372" y="901"/>
                </a:lnTo>
                <a:lnTo>
                  <a:pt x="1314" y="931"/>
                </a:lnTo>
                <a:lnTo>
                  <a:pt x="1254" y="957"/>
                </a:lnTo>
                <a:lnTo>
                  <a:pt x="1193" y="979"/>
                </a:lnTo>
                <a:lnTo>
                  <a:pt x="1130" y="999"/>
                </a:lnTo>
                <a:lnTo>
                  <a:pt x="1066" y="1018"/>
                </a:lnTo>
                <a:lnTo>
                  <a:pt x="1001" y="1037"/>
                </a:lnTo>
                <a:lnTo>
                  <a:pt x="936" y="1054"/>
                </a:lnTo>
                <a:lnTo>
                  <a:pt x="870" y="1069"/>
                </a:lnTo>
                <a:lnTo>
                  <a:pt x="804" y="1079"/>
                </a:lnTo>
                <a:lnTo>
                  <a:pt x="739" y="1086"/>
                </a:lnTo>
                <a:lnTo>
                  <a:pt x="675" y="1088"/>
                </a:lnTo>
                <a:lnTo>
                  <a:pt x="642" y="1088"/>
                </a:lnTo>
                <a:lnTo>
                  <a:pt x="612" y="1084"/>
                </a:lnTo>
                <a:lnTo>
                  <a:pt x="580" y="1079"/>
                </a:lnTo>
                <a:lnTo>
                  <a:pt x="549" y="1072"/>
                </a:lnTo>
                <a:lnTo>
                  <a:pt x="518" y="1064"/>
                </a:lnTo>
                <a:lnTo>
                  <a:pt x="489" y="1054"/>
                </a:lnTo>
                <a:lnTo>
                  <a:pt x="459" y="1043"/>
                </a:lnTo>
                <a:lnTo>
                  <a:pt x="430" y="1030"/>
                </a:lnTo>
                <a:lnTo>
                  <a:pt x="401" y="1015"/>
                </a:lnTo>
                <a:lnTo>
                  <a:pt x="372" y="999"/>
                </a:lnTo>
                <a:lnTo>
                  <a:pt x="318" y="962"/>
                </a:lnTo>
                <a:lnTo>
                  <a:pt x="262" y="921"/>
                </a:lnTo>
                <a:lnTo>
                  <a:pt x="209" y="875"/>
                </a:lnTo>
                <a:lnTo>
                  <a:pt x="156" y="824"/>
                </a:lnTo>
                <a:lnTo>
                  <a:pt x="109" y="771"/>
                </a:lnTo>
                <a:lnTo>
                  <a:pt x="87" y="744"/>
                </a:lnTo>
                <a:lnTo>
                  <a:pt x="66" y="717"/>
                </a:lnTo>
                <a:lnTo>
                  <a:pt x="47" y="688"/>
                </a:lnTo>
                <a:lnTo>
                  <a:pt x="32" y="659"/>
                </a:lnTo>
                <a:lnTo>
                  <a:pt x="20" y="630"/>
                </a:lnTo>
                <a:lnTo>
                  <a:pt x="10" y="602"/>
                </a:lnTo>
                <a:lnTo>
                  <a:pt x="3" y="571"/>
                </a:lnTo>
                <a:lnTo>
                  <a:pt x="0" y="540"/>
                </a:lnTo>
                <a:lnTo>
                  <a:pt x="2" y="511"/>
                </a:lnTo>
                <a:lnTo>
                  <a:pt x="7" y="481"/>
                </a:lnTo>
                <a:lnTo>
                  <a:pt x="15" y="450"/>
                </a:lnTo>
                <a:lnTo>
                  <a:pt x="27" y="421"/>
                </a:lnTo>
                <a:lnTo>
                  <a:pt x="41" y="392"/>
                </a:lnTo>
                <a:lnTo>
                  <a:pt x="59" y="364"/>
                </a:lnTo>
                <a:lnTo>
                  <a:pt x="78" y="335"/>
                </a:lnTo>
                <a:lnTo>
                  <a:pt x="100" y="307"/>
                </a:lnTo>
                <a:lnTo>
                  <a:pt x="122" y="280"/>
                </a:lnTo>
                <a:lnTo>
                  <a:pt x="148" y="255"/>
                </a:lnTo>
                <a:lnTo>
                  <a:pt x="199" y="205"/>
                </a:lnTo>
                <a:lnTo>
                  <a:pt x="255" y="161"/>
                </a:lnTo>
                <a:lnTo>
                  <a:pt x="311" y="122"/>
                </a:lnTo>
                <a:lnTo>
                  <a:pt x="367" y="88"/>
                </a:lnTo>
                <a:lnTo>
                  <a:pt x="427" y="59"/>
                </a:lnTo>
                <a:lnTo>
                  <a:pt x="486" y="35"/>
                </a:lnTo>
                <a:lnTo>
                  <a:pt x="549" y="18"/>
                </a:lnTo>
                <a:lnTo>
                  <a:pt x="580" y="12"/>
                </a:lnTo>
                <a:lnTo>
                  <a:pt x="612" y="7"/>
                </a:lnTo>
                <a:lnTo>
                  <a:pt x="675" y="1"/>
                </a:lnTo>
                <a:lnTo>
                  <a:pt x="739" y="0"/>
                </a:lnTo>
                <a:lnTo>
                  <a:pt x="806" y="5"/>
                </a:lnTo>
                <a:lnTo>
                  <a:pt x="872" y="12"/>
                </a:lnTo>
                <a:lnTo>
                  <a:pt x="936" y="24"/>
                </a:lnTo>
                <a:lnTo>
                  <a:pt x="1003" y="37"/>
                </a:lnTo>
                <a:lnTo>
                  <a:pt x="1067" y="54"/>
                </a:lnTo>
                <a:lnTo>
                  <a:pt x="1130" y="71"/>
                </a:lnTo>
                <a:lnTo>
                  <a:pt x="1193" y="92"/>
                </a:lnTo>
                <a:lnTo>
                  <a:pt x="1254" y="114"/>
                </a:lnTo>
                <a:lnTo>
                  <a:pt x="1314" y="141"/>
                </a:lnTo>
                <a:lnTo>
                  <a:pt x="1372" y="171"/>
                </a:lnTo>
                <a:lnTo>
                  <a:pt x="1400" y="188"/>
                </a:lnTo>
                <a:lnTo>
                  <a:pt x="1428" y="207"/>
                </a:lnTo>
                <a:lnTo>
                  <a:pt x="1455" y="228"/>
                </a:lnTo>
                <a:lnTo>
                  <a:pt x="1480" y="248"/>
                </a:lnTo>
                <a:lnTo>
                  <a:pt x="1504" y="272"/>
                </a:lnTo>
                <a:lnTo>
                  <a:pt x="1526" y="296"/>
                </a:lnTo>
                <a:lnTo>
                  <a:pt x="1547" y="321"/>
                </a:lnTo>
                <a:lnTo>
                  <a:pt x="1564" y="348"/>
                </a:lnTo>
                <a:lnTo>
                  <a:pt x="1577" y="377"/>
                </a:lnTo>
                <a:lnTo>
                  <a:pt x="1589" y="408"/>
                </a:lnTo>
                <a:lnTo>
                  <a:pt x="1599" y="438"/>
                </a:lnTo>
                <a:lnTo>
                  <a:pt x="1608" y="471"/>
                </a:lnTo>
                <a:lnTo>
                  <a:pt x="1621" y="53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flipV="1">
            <a:off x="2703513" y="4487863"/>
            <a:ext cx="547688" cy="536575"/>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2703513" y="5024438"/>
            <a:ext cx="547688" cy="538163"/>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1423988" y="4271963"/>
            <a:ext cx="1277938" cy="1504950"/>
          </a:xfrm>
          <a:custGeom>
            <a:avLst/>
            <a:gdLst>
              <a:gd name="T0" fmla="*/ 1562 w 1609"/>
              <a:gd name="T1" fmla="*/ 228 h 1897"/>
              <a:gd name="T2" fmla="*/ 1461 w 1609"/>
              <a:gd name="T3" fmla="*/ 153 h 1897"/>
              <a:gd name="T4" fmla="*/ 1349 w 1609"/>
              <a:gd name="T5" fmla="*/ 90 h 1897"/>
              <a:gd name="T6" fmla="*/ 1232 w 1609"/>
              <a:gd name="T7" fmla="*/ 44 h 1897"/>
              <a:gd name="T8" fmla="*/ 1108 w 1609"/>
              <a:gd name="T9" fmla="*/ 13 h 1897"/>
              <a:gd name="T10" fmla="*/ 982 w 1609"/>
              <a:gd name="T11" fmla="*/ 0 h 1897"/>
              <a:gd name="T12" fmla="*/ 856 w 1609"/>
              <a:gd name="T13" fmla="*/ 5 h 1897"/>
              <a:gd name="T14" fmla="*/ 730 w 1609"/>
              <a:gd name="T15" fmla="*/ 25 h 1897"/>
              <a:gd name="T16" fmla="*/ 610 w 1609"/>
              <a:gd name="T17" fmla="*/ 63 h 1897"/>
              <a:gd name="T18" fmla="*/ 494 w 1609"/>
              <a:gd name="T19" fmla="*/ 115 h 1897"/>
              <a:gd name="T20" fmla="*/ 387 w 1609"/>
              <a:gd name="T21" fmla="*/ 183 h 1897"/>
              <a:gd name="T22" fmla="*/ 290 w 1609"/>
              <a:gd name="T23" fmla="*/ 265 h 1897"/>
              <a:gd name="T24" fmla="*/ 205 w 1609"/>
              <a:gd name="T25" fmla="*/ 358 h 1897"/>
              <a:gd name="T26" fmla="*/ 132 w 1609"/>
              <a:gd name="T27" fmla="*/ 464 h 1897"/>
              <a:gd name="T28" fmla="*/ 74 w 1609"/>
              <a:gd name="T29" fmla="*/ 578 h 1897"/>
              <a:gd name="T30" fmla="*/ 34 w 1609"/>
              <a:gd name="T31" fmla="*/ 697 h 1897"/>
              <a:gd name="T32" fmla="*/ 8 w 1609"/>
              <a:gd name="T33" fmla="*/ 821 h 1897"/>
              <a:gd name="T34" fmla="*/ 0 w 1609"/>
              <a:gd name="T35" fmla="*/ 948 h 1897"/>
              <a:gd name="T36" fmla="*/ 8 w 1609"/>
              <a:gd name="T37" fmla="*/ 1076 h 1897"/>
              <a:gd name="T38" fmla="*/ 34 w 1609"/>
              <a:gd name="T39" fmla="*/ 1200 h 1897"/>
              <a:gd name="T40" fmla="*/ 74 w 1609"/>
              <a:gd name="T41" fmla="*/ 1319 h 1897"/>
              <a:gd name="T42" fmla="*/ 132 w 1609"/>
              <a:gd name="T43" fmla="*/ 1433 h 1897"/>
              <a:gd name="T44" fmla="*/ 205 w 1609"/>
              <a:gd name="T45" fmla="*/ 1538 h 1897"/>
              <a:gd name="T46" fmla="*/ 290 w 1609"/>
              <a:gd name="T47" fmla="*/ 1632 h 1897"/>
              <a:gd name="T48" fmla="*/ 387 w 1609"/>
              <a:gd name="T49" fmla="*/ 1713 h 1897"/>
              <a:gd name="T50" fmla="*/ 494 w 1609"/>
              <a:gd name="T51" fmla="*/ 1781 h 1897"/>
              <a:gd name="T52" fmla="*/ 610 w 1609"/>
              <a:gd name="T53" fmla="*/ 1834 h 1897"/>
              <a:gd name="T54" fmla="*/ 730 w 1609"/>
              <a:gd name="T55" fmla="*/ 1871 h 1897"/>
              <a:gd name="T56" fmla="*/ 856 w 1609"/>
              <a:gd name="T57" fmla="*/ 1892 h 1897"/>
              <a:gd name="T58" fmla="*/ 982 w 1609"/>
              <a:gd name="T59" fmla="*/ 1897 h 1897"/>
              <a:gd name="T60" fmla="*/ 1108 w 1609"/>
              <a:gd name="T61" fmla="*/ 1883 h 1897"/>
              <a:gd name="T62" fmla="*/ 1232 w 1609"/>
              <a:gd name="T63" fmla="*/ 1853 h 1897"/>
              <a:gd name="T64" fmla="*/ 1349 w 1609"/>
              <a:gd name="T65" fmla="*/ 1807 h 1897"/>
              <a:gd name="T66" fmla="*/ 1461 w 1609"/>
              <a:gd name="T67" fmla="*/ 1744 h 1897"/>
              <a:gd name="T68" fmla="*/ 1562 w 1609"/>
              <a:gd name="T69" fmla="*/ 1669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9" h="1897">
                <a:moveTo>
                  <a:pt x="1609" y="272"/>
                </a:moveTo>
                <a:lnTo>
                  <a:pt x="1562" y="228"/>
                </a:lnTo>
                <a:lnTo>
                  <a:pt x="1512" y="188"/>
                </a:lnTo>
                <a:lnTo>
                  <a:pt x="1461" y="153"/>
                </a:lnTo>
                <a:lnTo>
                  <a:pt x="1407" y="119"/>
                </a:lnTo>
                <a:lnTo>
                  <a:pt x="1349" y="90"/>
                </a:lnTo>
                <a:lnTo>
                  <a:pt x="1291" y="64"/>
                </a:lnTo>
                <a:lnTo>
                  <a:pt x="1232" y="44"/>
                </a:lnTo>
                <a:lnTo>
                  <a:pt x="1171" y="27"/>
                </a:lnTo>
                <a:lnTo>
                  <a:pt x="1108" y="13"/>
                </a:lnTo>
                <a:lnTo>
                  <a:pt x="1045" y="5"/>
                </a:lnTo>
                <a:lnTo>
                  <a:pt x="982" y="0"/>
                </a:lnTo>
                <a:lnTo>
                  <a:pt x="919" y="0"/>
                </a:lnTo>
                <a:lnTo>
                  <a:pt x="856" y="5"/>
                </a:lnTo>
                <a:lnTo>
                  <a:pt x="793" y="12"/>
                </a:lnTo>
                <a:lnTo>
                  <a:pt x="730" y="25"/>
                </a:lnTo>
                <a:lnTo>
                  <a:pt x="669" y="41"/>
                </a:lnTo>
                <a:lnTo>
                  <a:pt x="610" y="63"/>
                </a:lnTo>
                <a:lnTo>
                  <a:pt x="550" y="86"/>
                </a:lnTo>
                <a:lnTo>
                  <a:pt x="494" y="115"/>
                </a:lnTo>
                <a:lnTo>
                  <a:pt x="440" y="148"/>
                </a:lnTo>
                <a:lnTo>
                  <a:pt x="387" y="183"/>
                </a:lnTo>
                <a:lnTo>
                  <a:pt x="336" y="222"/>
                </a:lnTo>
                <a:lnTo>
                  <a:pt x="290" y="265"/>
                </a:lnTo>
                <a:lnTo>
                  <a:pt x="246" y="311"/>
                </a:lnTo>
                <a:lnTo>
                  <a:pt x="205" y="358"/>
                </a:lnTo>
                <a:lnTo>
                  <a:pt x="166" y="409"/>
                </a:lnTo>
                <a:lnTo>
                  <a:pt x="132" y="464"/>
                </a:lnTo>
                <a:lnTo>
                  <a:pt x="102" y="520"/>
                </a:lnTo>
                <a:lnTo>
                  <a:pt x="74" y="578"/>
                </a:lnTo>
                <a:lnTo>
                  <a:pt x="52" y="635"/>
                </a:lnTo>
                <a:lnTo>
                  <a:pt x="34" y="697"/>
                </a:lnTo>
                <a:lnTo>
                  <a:pt x="18" y="760"/>
                </a:lnTo>
                <a:lnTo>
                  <a:pt x="8" y="821"/>
                </a:lnTo>
                <a:lnTo>
                  <a:pt x="1" y="885"/>
                </a:lnTo>
                <a:lnTo>
                  <a:pt x="0" y="948"/>
                </a:lnTo>
                <a:lnTo>
                  <a:pt x="1" y="1011"/>
                </a:lnTo>
                <a:lnTo>
                  <a:pt x="8" y="1076"/>
                </a:lnTo>
                <a:lnTo>
                  <a:pt x="18" y="1137"/>
                </a:lnTo>
                <a:lnTo>
                  <a:pt x="34" y="1200"/>
                </a:lnTo>
                <a:lnTo>
                  <a:pt x="52" y="1261"/>
                </a:lnTo>
                <a:lnTo>
                  <a:pt x="74" y="1319"/>
                </a:lnTo>
                <a:lnTo>
                  <a:pt x="102" y="1377"/>
                </a:lnTo>
                <a:lnTo>
                  <a:pt x="132" y="1433"/>
                </a:lnTo>
                <a:lnTo>
                  <a:pt x="166" y="1487"/>
                </a:lnTo>
                <a:lnTo>
                  <a:pt x="205" y="1538"/>
                </a:lnTo>
                <a:lnTo>
                  <a:pt x="246" y="1586"/>
                </a:lnTo>
                <a:lnTo>
                  <a:pt x="290" y="1632"/>
                </a:lnTo>
                <a:lnTo>
                  <a:pt x="336" y="1674"/>
                </a:lnTo>
                <a:lnTo>
                  <a:pt x="387" y="1713"/>
                </a:lnTo>
                <a:lnTo>
                  <a:pt x="440" y="1749"/>
                </a:lnTo>
                <a:lnTo>
                  <a:pt x="494" y="1781"/>
                </a:lnTo>
                <a:lnTo>
                  <a:pt x="550" y="1810"/>
                </a:lnTo>
                <a:lnTo>
                  <a:pt x="610" y="1834"/>
                </a:lnTo>
                <a:lnTo>
                  <a:pt x="669" y="1856"/>
                </a:lnTo>
                <a:lnTo>
                  <a:pt x="730" y="1871"/>
                </a:lnTo>
                <a:lnTo>
                  <a:pt x="793" y="1885"/>
                </a:lnTo>
                <a:lnTo>
                  <a:pt x="856" y="1892"/>
                </a:lnTo>
                <a:lnTo>
                  <a:pt x="919" y="1897"/>
                </a:lnTo>
                <a:lnTo>
                  <a:pt x="982" y="1897"/>
                </a:lnTo>
                <a:lnTo>
                  <a:pt x="1045" y="1892"/>
                </a:lnTo>
                <a:lnTo>
                  <a:pt x="1108" y="1883"/>
                </a:lnTo>
                <a:lnTo>
                  <a:pt x="1171" y="1870"/>
                </a:lnTo>
                <a:lnTo>
                  <a:pt x="1232" y="1853"/>
                </a:lnTo>
                <a:lnTo>
                  <a:pt x="1291" y="1832"/>
                </a:lnTo>
                <a:lnTo>
                  <a:pt x="1349" y="1807"/>
                </a:lnTo>
                <a:lnTo>
                  <a:pt x="1407" y="1778"/>
                </a:lnTo>
                <a:lnTo>
                  <a:pt x="1461" y="1744"/>
                </a:lnTo>
                <a:lnTo>
                  <a:pt x="1512" y="1708"/>
                </a:lnTo>
                <a:lnTo>
                  <a:pt x="1562" y="1669"/>
                </a:lnTo>
                <a:lnTo>
                  <a:pt x="1609" y="162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2703513" y="4487863"/>
            <a:ext cx="30321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V="1">
            <a:off x="2703513" y="5264150"/>
            <a:ext cx="30321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flipV="1">
            <a:off x="860425" y="1416050"/>
            <a:ext cx="984250" cy="170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flipV="1">
            <a:off x="560388" y="508000"/>
            <a:ext cx="1452563" cy="2519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flipV="1">
            <a:off x="963613" y="376238"/>
            <a:ext cx="1408113" cy="2443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flipV="1">
            <a:off x="1347788" y="252413"/>
            <a:ext cx="1366838" cy="2370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1566863" y="76200"/>
            <a:ext cx="1387475" cy="2408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1844675" y="246063"/>
            <a:ext cx="1244600" cy="2159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2146300" y="673100"/>
            <a:ext cx="985838" cy="170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p:cNvSpPr>
          <p:nvPr/>
        </p:nvSpPr>
        <p:spPr bwMode="auto">
          <a:xfrm>
            <a:off x="776288" y="1049338"/>
            <a:ext cx="292100" cy="173038"/>
          </a:xfrm>
          <a:custGeom>
            <a:avLst/>
            <a:gdLst>
              <a:gd name="T0" fmla="*/ 367 w 367"/>
              <a:gd name="T1" fmla="*/ 3 h 217"/>
              <a:gd name="T2" fmla="*/ 329 w 367"/>
              <a:gd name="T3" fmla="*/ 0 h 217"/>
              <a:gd name="T4" fmla="*/ 290 w 367"/>
              <a:gd name="T5" fmla="*/ 1 h 217"/>
              <a:gd name="T6" fmla="*/ 253 w 367"/>
              <a:gd name="T7" fmla="*/ 5 h 217"/>
              <a:gd name="T8" fmla="*/ 216 w 367"/>
              <a:gd name="T9" fmla="*/ 15 h 217"/>
              <a:gd name="T10" fmla="*/ 180 w 367"/>
              <a:gd name="T11" fmla="*/ 28 h 217"/>
              <a:gd name="T12" fmla="*/ 146 w 367"/>
              <a:gd name="T13" fmla="*/ 45 h 217"/>
              <a:gd name="T14" fmla="*/ 114 w 367"/>
              <a:gd name="T15" fmla="*/ 66 h 217"/>
              <a:gd name="T16" fmla="*/ 85 w 367"/>
              <a:gd name="T17" fmla="*/ 91 h 217"/>
              <a:gd name="T18" fmla="*/ 57 w 367"/>
              <a:gd name="T19" fmla="*/ 119 h 217"/>
              <a:gd name="T20" fmla="*/ 35 w 367"/>
              <a:gd name="T21" fmla="*/ 149 h 217"/>
              <a:gd name="T22" fmla="*/ 15 w 367"/>
              <a:gd name="T23" fmla="*/ 181 h 217"/>
              <a:gd name="T24" fmla="*/ 0 w 367"/>
              <a:gd name="T25"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217">
                <a:moveTo>
                  <a:pt x="367" y="3"/>
                </a:moveTo>
                <a:lnTo>
                  <a:pt x="329" y="0"/>
                </a:lnTo>
                <a:lnTo>
                  <a:pt x="290" y="1"/>
                </a:lnTo>
                <a:lnTo>
                  <a:pt x="253" y="5"/>
                </a:lnTo>
                <a:lnTo>
                  <a:pt x="216" y="15"/>
                </a:lnTo>
                <a:lnTo>
                  <a:pt x="180" y="28"/>
                </a:lnTo>
                <a:lnTo>
                  <a:pt x="146" y="45"/>
                </a:lnTo>
                <a:lnTo>
                  <a:pt x="114" y="66"/>
                </a:lnTo>
                <a:lnTo>
                  <a:pt x="85" y="91"/>
                </a:lnTo>
                <a:lnTo>
                  <a:pt x="57" y="119"/>
                </a:lnTo>
                <a:lnTo>
                  <a:pt x="35" y="149"/>
                </a:lnTo>
                <a:lnTo>
                  <a:pt x="15" y="181"/>
                </a:lnTo>
                <a:lnTo>
                  <a:pt x="0" y="21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p:cNvSpPr>
          <p:nvPr/>
        </p:nvSpPr>
        <p:spPr bwMode="auto">
          <a:xfrm>
            <a:off x="1038225" y="685800"/>
            <a:ext cx="303213" cy="174625"/>
          </a:xfrm>
          <a:custGeom>
            <a:avLst/>
            <a:gdLst>
              <a:gd name="T0" fmla="*/ 383 w 383"/>
              <a:gd name="T1" fmla="*/ 0 h 221"/>
              <a:gd name="T2" fmla="*/ 334 w 383"/>
              <a:gd name="T3" fmla="*/ 6 h 221"/>
              <a:gd name="T4" fmla="*/ 284 w 383"/>
              <a:gd name="T5" fmla="*/ 18 h 221"/>
              <a:gd name="T6" fmla="*/ 237 w 383"/>
              <a:gd name="T7" fmla="*/ 35 h 221"/>
              <a:gd name="T8" fmla="*/ 191 w 383"/>
              <a:gd name="T9" fmla="*/ 56 h 221"/>
              <a:gd name="T10" fmla="*/ 147 w 383"/>
              <a:gd name="T11" fmla="*/ 81 h 221"/>
              <a:gd name="T12" fmla="*/ 106 w 383"/>
              <a:gd name="T13" fmla="*/ 112 h 221"/>
              <a:gd name="T14" fmla="*/ 68 w 383"/>
              <a:gd name="T15" fmla="*/ 144 h 221"/>
              <a:gd name="T16" fmla="*/ 33 w 383"/>
              <a:gd name="T17" fmla="*/ 180 h 221"/>
              <a:gd name="T18" fmla="*/ 0 w 383"/>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3" h="221">
                <a:moveTo>
                  <a:pt x="383" y="0"/>
                </a:moveTo>
                <a:lnTo>
                  <a:pt x="334" y="6"/>
                </a:lnTo>
                <a:lnTo>
                  <a:pt x="284" y="18"/>
                </a:lnTo>
                <a:lnTo>
                  <a:pt x="237" y="35"/>
                </a:lnTo>
                <a:lnTo>
                  <a:pt x="191" y="56"/>
                </a:lnTo>
                <a:lnTo>
                  <a:pt x="147" y="81"/>
                </a:lnTo>
                <a:lnTo>
                  <a:pt x="106" y="112"/>
                </a:lnTo>
                <a:lnTo>
                  <a:pt x="68" y="144"/>
                </a:lnTo>
                <a:lnTo>
                  <a:pt x="33" y="180"/>
                </a:lnTo>
                <a:lnTo>
                  <a:pt x="0" y="22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1412875" y="538163"/>
            <a:ext cx="300038" cy="174625"/>
          </a:xfrm>
          <a:custGeom>
            <a:avLst/>
            <a:gdLst>
              <a:gd name="T0" fmla="*/ 379 w 379"/>
              <a:gd name="T1" fmla="*/ 0 h 220"/>
              <a:gd name="T2" fmla="*/ 333 w 379"/>
              <a:gd name="T3" fmla="*/ 5 h 220"/>
              <a:gd name="T4" fmla="*/ 289 w 379"/>
              <a:gd name="T5" fmla="*/ 14 h 220"/>
              <a:gd name="T6" fmla="*/ 247 w 379"/>
              <a:gd name="T7" fmla="*/ 26 h 220"/>
              <a:gd name="T8" fmla="*/ 204 w 379"/>
              <a:gd name="T9" fmla="*/ 43 h 220"/>
              <a:gd name="T10" fmla="*/ 163 w 379"/>
              <a:gd name="T11" fmla="*/ 63 h 220"/>
              <a:gd name="T12" fmla="*/ 126 w 379"/>
              <a:gd name="T13" fmla="*/ 89 h 220"/>
              <a:gd name="T14" fmla="*/ 90 w 379"/>
              <a:gd name="T15" fmla="*/ 116 h 220"/>
              <a:gd name="T16" fmla="*/ 56 w 379"/>
              <a:gd name="T17" fmla="*/ 148 h 220"/>
              <a:gd name="T18" fmla="*/ 27 w 379"/>
              <a:gd name="T19" fmla="*/ 182 h 220"/>
              <a:gd name="T20" fmla="*/ 0 w 379"/>
              <a:gd name="T21"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9" h="220">
                <a:moveTo>
                  <a:pt x="379" y="0"/>
                </a:moveTo>
                <a:lnTo>
                  <a:pt x="333" y="5"/>
                </a:lnTo>
                <a:lnTo>
                  <a:pt x="289" y="14"/>
                </a:lnTo>
                <a:lnTo>
                  <a:pt x="247" y="26"/>
                </a:lnTo>
                <a:lnTo>
                  <a:pt x="204" y="43"/>
                </a:lnTo>
                <a:lnTo>
                  <a:pt x="163" y="63"/>
                </a:lnTo>
                <a:lnTo>
                  <a:pt x="126" y="89"/>
                </a:lnTo>
                <a:lnTo>
                  <a:pt x="90" y="116"/>
                </a:lnTo>
                <a:lnTo>
                  <a:pt x="56" y="148"/>
                </a:lnTo>
                <a:lnTo>
                  <a:pt x="27" y="182"/>
                </a:lnTo>
                <a:lnTo>
                  <a:pt x="0" y="22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1712913" y="500063"/>
            <a:ext cx="276225" cy="169863"/>
          </a:xfrm>
          <a:custGeom>
            <a:avLst/>
            <a:gdLst>
              <a:gd name="T0" fmla="*/ 349 w 349"/>
              <a:gd name="T1" fmla="*/ 2 h 216"/>
              <a:gd name="T2" fmla="*/ 310 w 349"/>
              <a:gd name="T3" fmla="*/ 0 h 216"/>
              <a:gd name="T4" fmla="*/ 269 w 349"/>
              <a:gd name="T5" fmla="*/ 3 h 216"/>
              <a:gd name="T6" fmla="*/ 230 w 349"/>
              <a:gd name="T7" fmla="*/ 12 h 216"/>
              <a:gd name="T8" fmla="*/ 192 w 349"/>
              <a:gd name="T9" fmla="*/ 26 h 216"/>
              <a:gd name="T10" fmla="*/ 157 w 349"/>
              <a:gd name="T11" fmla="*/ 43 h 216"/>
              <a:gd name="T12" fmla="*/ 123 w 349"/>
              <a:gd name="T13" fmla="*/ 63 h 216"/>
              <a:gd name="T14" fmla="*/ 92 w 349"/>
              <a:gd name="T15" fmla="*/ 88 h 216"/>
              <a:gd name="T16" fmla="*/ 63 w 349"/>
              <a:gd name="T17" fmla="*/ 116 h 216"/>
              <a:gd name="T18" fmla="*/ 39 w 349"/>
              <a:gd name="T19" fmla="*/ 146 h 216"/>
              <a:gd name="T20" fmla="*/ 17 w 349"/>
              <a:gd name="T21" fmla="*/ 180 h 216"/>
              <a:gd name="T22" fmla="*/ 0 w 349"/>
              <a:gd name="T2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216">
                <a:moveTo>
                  <a:pt x="349" y="2"/>
                </a:moveTo>
                <a:lnTo>
                  <a:pt x="310" y="0"/>
                </a:lnTo>
                <a:lnTo>
                  <a:pt x="269" y="3"/>
                </a:lnTo>
                <a:lnTo>
                  <a:pt x="230" y="12"/>
                </a:lnTo>
                <a:lnTo>
                  <a:pt x="192" y="26"/>
                </a:lnTo>
                <a:lnTo>
                  <a:pt x="157" y="43"/>
                </a:lnTo>
                <a:lnTo>
                  <a:pt x="123" y="63"/>
                </a:lnTo>
                <a:lnTo>
                  <a:pt x="92" y="88"/>
                </a:lnTo>
                <a:lnTo>
                  <a:pt x="63" y="116"/>
                </a:lnTo>
                <a:lnTo>
                  <a:pt x="39" y="146"/>
                </a:lnTo>
                <a:lnTo>
                  <a:pt x="17" y="180"/>
                </a:lnTo>
                <a:lnTo>
                  <a:pt x="0" y="21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1962150" y="554038"/>
            <a:ext cx="214313" cy="142875"/>
          </a:xfrm>
          <a:custGeom>
            <a:avLst/>
            <a:gdLst>
              <a:gd name="T0" fmla="*/ 270 w 270"/>
              <a:gd name="T1" fmla="*/ 24 h 182"/>
              <a:gd name="T2" fmla="*/ 245 w 270"/>
              <a:gd name="T3" fmla="*/ 12 h 182"/>
              <a:gd name="T4" fmla="*/ 216 w 270"/>
              <a:gd name="T5" fmla="*/ 3 h 182"/>
              <a:gd name="T6" fmla="*/ 187 w 270"/>
              <a:gd name="T7" fmla="*/ 0 h 182"/>
              <a:gd name="T8" fmla="*/ 158 w 270"/>
              <a:gd name="T9" fmla="*/ 2 h 182"/>
              <a:gd name="T10" fmla="*/ 131 w 270"/>
              <a:gd name="T11" fmla="*/ 7 h 182"/>
              <a:gd name="T12" fmla="*/ 104 w 270"/>
              <a:gd name="T13" fmla="*/ 17 h 182"/>
              <a:gd name="T14" fmla="*/ 78 w 270"/>
              <a:gd name="T15" fmla="*/ 32 h 182"/>
              <a:gd name="T16" fmla="*/ 56 w 270"/>
              <a:gd name="T17" fmla="*/ 51 h 182"/>
              <a:gd name="T18" fmla="*/ 36 w 270"/>
              <a:gd name="T19" fmla="*/ 73 h 182"/>
              <a:gd name="T20" fmla="*/ 20 w 270"/>
              <a:gd name="T21" fmla="*/ 97 h 182"/>
              <a:gd name="T22" fmla="*/ 9 w 270"/>
              <a:gd name="T23" fmla="*/ 124 h 182"/>
              <a:gd name="T24" fmla="*/ 2 w 270"/>
              <a:gd name="T25" fmla="*/ 153 h 182"/>
              <a:gd name="T26" fmla="*/ 0 w 270"/>
              <a:gd name="T2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2">
                <a:moveTo>
                  <a:pt x="270" y="24"/>
                </a:moveTo>
                <a:lnTo>
                  <a:pt x="245" y="12"/>
                </a:lnTo>
                <a:lnTo>
                  <a:pt x="216" y="3"/>
                </a:lnTo>
                <a:lnTo>
                  <a:pt x="187" y="0"/>
                </a:lnTo>
                <a:lnTo>
                  <a:pt x="158" y="2"/>
                </a:lnTo>
                <a:lnTo>
                  <a:pt x="131" y="7"/>
                </a:lnTo>
                <a:lnTo>
                  <a:pt x="104" y="17"/>
                </a:lnTo>
                <a:lnTo>
                  <a:pt x="78" y="32"/>
                </a:lnTo>
                <a:lnTo>
                  <a:pt x="56" y="51"/>
                </a:lnTo>
                <a:lnTo>
                  <a:pt x="36" y="73"/>
                </a:lnTo>
                <a:lnTo>
                  <a:pt x="20" y="97"/>
                </a:lnTo>
                <a:lnTo>
                  <a:pt x="9" y="124"/>
                </a:lnTo>
                <a:lnTo>
                  <a:pt x="2" y="153"/>
                </a:lnTo>
                <a:lnTo>
                  <a:pt x="0" y="18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987425" y="1416050"/>
            <a:ext cx="290513" cy="173038"/>
          </a:xfrm>
          <a:custGeom>
            <a:avLst/>
            <a:gdLst>
              <a:gd name="T0" fmla="*/ 0 w 367"/>
              <a:gd name="T1" fmla="*/ 214 h 218"/>
              <a:gd name="T2" fmla="*/ 37 w 367"/>
              <a:gd name="T3" fmla="*/ 218 h 218"/>
              <a:gd name="T4" fmla="*/ 76 w 367"/>
              <a:gd name="T5" fmla="*/ 216 h 218"/>
              <a:gd name="T6" fmla="*/ 114 w 367"/>
              <a:gd name="T7" fmla="*/ 212 h 218"/>
              <a:gd name="T8" fmla="*/ 151 w 367"/>
              <a:gd name="T9" fmla="*/ 202 h 218"/>
              <a:gd name="T10" fmla="*/ 187 w 367"/>
              <a:gd name="T11" fmla="*/ 189 h 218"/>
              <a:gd name="T12" fmla="*/ 221 w 367"/>
              <a:gd name="T13" fmla="*/ 172 h 218"/>
              <a:gd name="T14" fmla="*/ 253 w 367"/>
              <a:gd name="T15" fmla="*/ 151 h 218"/>
              <a:gd name="T16" fmla="*/ 282 w 367"/>
              <a:gd name="T17" fmla="*/ 126 h 218"/>
              <a:gd name="T18" fmla="*/ 309 w 367"/>
              <a:gd name="T19" fmla="*/ 99 h 218"/>
              <a:gd name="T20" fmla="*/ 331 w 367"/>
              <a:gd name="T21" fmla="*/ 68 h 218"/>
              <a:gd name="T22" fmla="*/ 352 w 367"/>
              <a:gd name="T23" fmla="*/ 36 h 218"/>
              <a:gd name="T24" fmla="*/ 367 w 367"/>
              <a:gd name="T2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218">
                <a:moveTo>
                  <a:pt x="0" y="214"/>
                </a:moveTo>
                <a:lnTo>
                  <a:pt x="37" y="218"/>
                </a:lnTo>
                <a:lnTo>
                  <a:pt x="76" y="216"/>
                </a:lnTo>
                <a:lnTo>
                  <a:pt x="114" y="212"/>
                </a:lnTo>
                <a:lnTo>
                  <a:pt x="151" y="202"/>
                </a:lnTo>
                <a:lnTo>
                  <a:pt x="187" y="189"/>
                </a:lnTo>
                <a:lnTo>
                  <a:pt x="221" y="172"/>
                </a:lnTo>
                <a:lnTo>
                  <a:pt x="253" y="151"/>
                </a:lnTo>
                <a:lnTo>
                  <a:pt x="282" y="126"/>
                </a:lnTo>
                <a:lnTo>
                  <a:pt x="309" y="99"/>
                </a:lnTo>
                <a:lnTo>
                  <a:pt x="331" y="68"/>
                </a:lnTo>
                <a:lnTo>
                  <a:pt x="352" y="36"/>
                </a:lnTo>
                <a:lnTo>
                  <a:pt x="367"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1431925" y="1362075"/>
            <a:ext cx="303213" cy="176213"/>
          </a:xfrm>
          <a:custGeom>
            <a:avLst/>
            <a:gdLst>
              <a:gd name="T0" fmla="*/ 0 w 382"/>
              <a:gd name="T1" fmla="*/ 221 h 221"/>
              <a:gd name="T2" fmla="*/ 49 w 382"/>
              <a:gd name="T3" fmla="*/ 214 h 221"/>
              <a:gd name="T4" fmla="*/ 99 w 382"/>
              <a:gd name="T5" fmla="*/ 202 h 221"/>
              <a:gd name="T6" fmla="*/ 146 w 382"/>
              <a:gd name="T7" fmla="*/ 185 h 221"/>
              <a:gd name="T8" fmla="*/ 192 w 382"/>
              <a:gd name="T9" fmla="*/ 165 h 221"/>
              <a:gd name="T10" fmla="*/ 236 w 382"/>
              <a:gd name="T11" fmla="*/ 139 h 221"/>
              <a:gd name="T12" fmla="*/ 277 w 382"/>
              <a:gd name="T13" fmla="*/ 109 h 221"/>
              <a:gd name="T14" fmla="*/ 314 w 382"/>
              <a:gd name="T15" fmla="*/ 76 h 221"/>
              <a:gd name="T16" fmla="*/ 350 w 382"/>
              <a:gd name="T17" fmla="*/ 41 h 221"/>
              <a:gd name="T18" fmla="*/ 382 w 382"/>
              <a:gd name="T1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21">
                <a:moveTo>
                  <a:pt x="0" y="221"/>
                </a:moveTo>
                <a:lnTo>
                  <a:pt x="49" y="214"/>
                </a:lnTo>
                <a:lnTo>
                  <a:pt x="99" y="202"/>
                </a:lnTo>
                <a:lnTo>
                  <a:pt x="146" y="185"/>
                </a:lnTo>
                <a:lnTo>
                  <a:pt x="192" y="165"/>
                </a:lnTo>
                <a:lnTo>
                  <a:pt x="236" y="139"/>
                </a:lnTo>
                <a:lnTo>
                  <a:pt x="277" y="109"/>
                </a:lnTo>
                <a:lnTo>
                  <a:pt x="314" y="76"/>
                </a:lnTo>
                <a:lnTo>
                  <a:pt x="350" y="41"/>
                </a:lnTo>
                <a:lnTo>
                  <a:pt x="38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p:cNvSpPr>
          <p:nvPr/>
        </p:nvSpPr>
        <p:spPr bwMode="auto">
          <a:xfrm>
            <a:off x="1746250" y="1117600"/>
            <a:ext cx="300038" cy="173038"/>
          </a:xfrm>
          <a:custGeom>
            <a:avLst/>
            <a:gdLst>
              <a:gd name="T0" fmla="*/ 0 w 379"/>
              <a:gd name="T1" fmla="*/ 219 h 219"/>
              <a:gd name="T2" fmla="*/ 46 w 379"/>
              <a:gd name="T3" fmla="*/ 214 h 219"/>
              <a:gd name="T4" fmla="*/ 90 w 379"/>
              <a:gd name="T5" fmla="*/ 205 h 219"/>
              <a:gd name="T6" fmla="*/ 133 w 379"/>
              <a:gd name="T7" fmla="*/ 193 h 219"/>
              <a:gd name="T8" fmla="*/ 175 w 379"/>
              <a:gd name="T9" fmla="*/ 176 h 219"/>
              <a:gd name="T10" fmla="*/ 216 w 379"/>
              <a:gd name="T11" fmla="*/ 156 h 219"/>
              <a:gd name="T12" fmla="*/ 253 w 379"/>
              <a:gd name="T13" fmla="*/ 130 h 219"/>
              <a:gd name="T14" fmla="*/ 289 w 379"/>
              <a:gd name="T15" fmla="*/ 103 h 219"/>
              <a:gd name="T16" fmla="*/ 323 w 379"/>
              <a:gd name="T17" fmla="*/ 71 h 219"/>
              <a:gd name="T18" fmla="*/ 352 w 379"/>
              <a:gd name="T19" fmla="*/ 37 h 219"/>
              <a:gd name="T20" fmla="*/ 379 w 379"/>
              <a:gd name="T2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9" h="219">
                <a:moveTo>
                  <a:pt x="0" y="219"/>
                </a:moveTo>
                <a:lnTo>
                  <a:pt x="46" y="214"/>
                </a:lnTo>
                <a:lnTo>
                  <a:pt x="90" y="205"/>
                </a:lnTo>
                <a:lnTo>
                  <a:pt x="133" y="193"/>
                </a:lnTo>
                <a:lnTo>
                  <a:pt x="175" y="176"/>
                </a:lnTo>
                <a:lnTo>
                  <a:pt x="216" y="156"/>
                </a:lnTo>
                <a:lnTo>
                  <a:pt x="253" y="130"/>
                </a:lnTo>
                <a:lnTo>
                  <a:pt x="289" y="103"/>
                </a:lnTo>
                <a:lnTo>
                  <a:pt x="323" y="71"/>
                </a:lnTo>
                <a:lnTo>
                  <a:pt x="352" y="37"/>
                </a:lnTo>
                <a:lnTo>
                  <a:pt x="37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p:cNvSpPr>
          <p:nvPr/>
        </p:nvSpPr>
        <p:spPr bwMode="auto">
          <a:xfrm>
            <a:off x="1933575" y="895350"/>
            <a:ext cx="285750" cy="157163"/>
          </a:xfrm>
          <a:custGeom>
            <a:avLst/>
            <a:gdLst>
              <a:gd name="T0" fmla="*/ 0 w 361"/>
              <a:gd name="T1" fmla="*/ 194 h 197"/>
              <a:gd name="T2" fmla="*/ 39 w 361"/>
              <a:gd name="T3" fmla="*/ 197 h 197"/>
              <a:gd name="T4" fmla="*/ 79 w 361"/>
              <a:gd name="T5" fmla="*/ 195 h 197"/>
              <a:gd name="T6" fmla="*/ 118 w 361"/>
              <a:gd name="T7" fmla="*/ 190 h 197"/>
              <a:gd name="T8" fmla="*/ 157 w 361"/>
              <a:gd name="T9" fmla="*/ 178 h 197"/>
              <a:gd name="T10" fmla="*/ 194 w 361"/>
              <a:gd name="T11" fmla="*/ 165 h 197"/>
              <a:gd name="T12" fmla="*/ 228 w 361"/>
              <a:gd name="T13" fmla="*/ 146 h 197"/>
              <a:gd name="T14" fmla="*/ 260 w 361"/>
              <a:gd name="T15" fmla="*/ 122 h 197"/>
              <a:gd name="T16" fmla="*/ 291 w 361"/>
              <a:gd name="T17" fmla="*/ 97 h 197"/>
              <a:gd name="T18" fmla="*/ 318 w 361"/>
              <a:gd name="T19" fmla="*/ 68 h 197"/>
              <a:gd name="T20" fmla="*/ 340 w 361"/>
              <a:gd name="T21" fmla="*/ 36 h 197"/>
              <a:gd name="T22" fmla="*/ 361 w 361"/>
              <a:gd name="T23"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197">
                <a:moveTo>
                  <a:pt x="0" y="194"/>
                </a:moveTo>
                <a:lnTo>
                  <a:pt x="39" y="197"/>
                </a:lnTo>
                <a:lnTo>
                  <a:pt x="79" y="195"/>
                </a:lnTo>
                <a:lnTo>
                  <a:pt x="118" y="190"/>
                </a:lnTo>
                <a:lnTo>
                  <a:pt x="157" y="178"/>
                </a:lnTo>
                <a:lnTo>
                  <a:pt x="194" y="165"/>
                </a:lnTo>
                <a:lnTo>
                  <a:pt x="228" y="146"/>
                </a:lnTo>
                <a:lnTo>
                  <a:pt x="260" y="122"/>
                </a:lnTo>
                <a:lnTo>
                  <a:pt x="291" y="97"/>
                </a:lnTo>
                <a:lnTo>
                  <a:pt x="318" y="68"/>
                </a:lnTo>
                <a:lnTo>
                  <a:pt x="340" y="36"/>
                </a:lnTo>
                <a:lnTo>
                  <a:pt x="36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2033588" y="696913"/>
            <a:ext cx="214313" cy="144463"/>
          </a:xfrm>
          <a:custGeom>
            <a:avLst/>
            <a:gdLst>
              <a:gd name="T0" fmla="*/ 0 w 270"/>
              <a:gd name="T1" fmla="*/ 158 h 182"/>
              <a:gd name="T2" fmla="*/ 26 w 270"/>
              <a:gd name="T3" fmla="*/ 170 h 182"/>
              <a:gd name="T4" fmla="*/ 55 w 270"/>
              <a:gd name="T5" fmla="*/ 178 h 182"/>
              <a:gd name="T6" fmla="*/ 83 w 270"/>
              <a:gd name="T7" fmla="*/ 182 h 182"/>
              <a:gd name="T8" fmla="*/ 112 w 270"/>
              <a:gd name="T9" fmla="*/ 180 h 182"/>
              <a:gd name="T10" fmla="*/ 140 w 270"/>
              <a:gd name="T11" fmla="*/ 175 h 182"/>
              <a:gd name="T12" fmla="*/ 167 w 270"/>
              <a:gd name="T13" fmla="*/ 165 h 182"/>
              <a:gd name="T14" fmla="*/ 192 w 270"/>
              <a:gd name="T15" fmla="*/ 150 h 182"/>
              <a:gd name="T16" fmla="*/ 214 w 270"/>
              <a:gd name="T17" fmla="*/ 131 h 182"/>
              <a:gd name="T18" fmla="*/ 235 w 270"/>
              <a:gd name="T19" fmla="*/ 109 h 182"/>
              <a:gd name="T20" fmla="*/ 250 w 270"/>
              <a:gd name="T21" fmla="*/ 85 h 182"/>
              <a:gd name="T22" fmla="*/ 262 w 270"/>
              <a:gd name="T23" fmla="*/ 58 h 182"/>
              <a:gd name="T24" fmla="*/ 269 w 270"/>
              <a:gd name="T25" fmla="*/ 29 h 182"/>
              <a:gd name="T26" fmla="*/ 270 w 270"/>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2">
                <a:moveTo>
                  <a:pt x="0" y="158"/>
                </a:moveTo>
                <a:lnTo>
                  <a:pt x="26" y="170"/>
                </a:lnTo>
                <a:lnTo>
                  <a:pt x="55" y="178"/>
                </a:lnTo>
                <a:lnTo>
                  <a:pt x="83" y="182"/>
                </a:lnTo>
                <a:lnTo>
                  <a:pt x="112" y="180"/>
                </a:lnTo>
                <a:lnTo>
                  <a:pt x="140" y="175"/>
                </a:lnTo>
                <a:lnTo>
                  <a:pt x="167" y="165"/>
                </a:lnTo>
                <a:lnTo>
                  <a:pt x="192" y="150"/>
                </a:lnTo>
                <a:lnTo>
                  <a:pt x="214" y="131"/>
                </a:lnTo>
                <a:lnTo>
                  <a:pt x="235" y="109"/>
                </a:lnTo>
                <a:lnTo>
                  <a:pt x="250" y="85"/>
                </a:lnTo>
                <a:lnTo>
                  <a:pt x="262" y="58"/>
                </a:lnTo>
                <a:lnTo>
                  <a:pt x="269" y="29"/>
                </a:lnTo>
                <a:lnTo>
                  <a:pt x="27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836613" y="534988"/>
            <a:ext cx="1339850" cy="1025525"/>
          </a:xfrm>
          <a:custGeom>
            <a:avLst/>
            <a:gdLst>
              <a:gd name="T0" fmla="*/ 1600 w 1688"/>
              <a:gd name="T1" fmla="*/ 121 h 1292"/>
              <a:gd name="T2" fmla="*/ 1546 w 1688"/>
              <a:gd name="T3" fmla="*/ 75 h 1292"/>
              <a:gd name="T4" fmla="*/ 1501 w 1688"/>
              <a:gd name="T5" fmla="*/ 46 h 1292"/>
              <a:gd name="T6" fmla="*/ 1454 w 1688"/>
              <a:gd name="T7" fmla="*/ 24 h 1292"/>
              <a:gd name="T8" fmla="*/ 1382 w 1688"/>
              <a:gd name="T9" fmla="*/ 9 h 1292"/>
              <a:gd name="T10" fmla="*/ 1309 w 1688"/>
              <a:gd name="T11" fmla="*/ 2 h 1292"/>
              <a:gd name="T12" fmla="*/ 1236 w 1688"/>
              <a:gd name="T13" fmla="*/ 2 h 1292"/>
              <a:gd name="T14" fmla="*/ 1163 w 1688"/>
              <a:gd name="T15" fmla="*/ 9 h 1292"/>
              <a:gd name="T16" fmla="*/ 1092 w 1688"/>
              <a:gd name="T17" fmla="*/ 19 h 1292"/>
              <a:gd name="T18" fmla="*/ 986 w 1688"/>
              <a:gd name="T19" fmla="*/ 41 h 1292"/>
              <a:gd name="T20" fmla="*/ 847 w 1688"/>
              <a:gd name="T21" fmla="*/ 80 h 1292"/>
              <a:gd name="T22" fmla="*/ 709 w 1688"/>
              <a:gd name="T23" fmla="*/ 124 h 1292"/>
              <a:gd name="T24" fmla="*/ 573 w 1688"/>
              <a:gd name="T25" fmla="*/ 177 h 1292"/>
              <a:gd name="T26" fmla="*/ 509 w 1688"/>
              <a:gd name="T27" fmla="*/ 209 h 1292"/>
              <a:gd name="T28" fmla="*/ 447 w 1688"/>
              <a:gd name="T29" fmla="*/ 243 h 1292"/>
              <a:gd name="T30" fmla="*/ 390 w 1688"/>
              <a:gd name="T31" fmla="*/ 282 h 1292"/>
              <a:gd name="T32" fmla="*/ 334 w 1688"/>
              <a:gd name="T33" fmla="*/ 327 h 1292"/>
              <a:gd name="T34" fmla="*/ 283 w 1688"/>
              <a:gd name="T35" fmla="*/ 374 h 1292"/>
              <a:gd name="T36" fmla="*/ 235 w 1688"/>
              <a:gd name="T37" fmla="*/ 427 h 1292"/>
              <a:gd name="T38" fmla="*/ 191 w 1688"/>
              <a:gd name="T39" fmla="*/ 485 h 1292"/>
              <a:gd name="T40" fmla="*/ 148 w 1688"/>
              <a:gd name="T41" fmla="*/ 546 h 1292"/>
              <a:gd name="T42" fmla="*/ 111 w 1688"/>
              <a:gd name="T43" fmla="*/ 611 h 1292"/>
              <a:gd name="T44" fmla="*/ 77 w 1688"/>
              <a:gd name="T45" fmla="*/ 680 h 1292"/>
              <a:gd name="T46" fmla="*/ 48 w 1688"/>
              <a:gd name="T47" fmla="*/ 755 h 1292"/>
              <a:gd name="T48" fmla="*/ 23 w 1688"/>
              <a:gd name="T49" fmla="*/ 831 h 1292"/>
              <a:gd name="T50" fmla="*/ 6 w 1688"/>
              <a:gd name="T51" fmla="*/ 908 h 1292"/>
              <a:gd name="T52" fmla="*/ 0 w 1688"/>
              <a:gd name="T53" fmla="*/ 983 h 1292"/>
              <a:gd name="T54" fmla="*/ 2 w 1688"/>
              <a:gd name="T55" fmla="*/ 1017 h 1292"/>
              <a:gd name="T56" fmla="*/ 9 w 1688"/>
              <a:gd name="T57" fmla="*/ 1051 h 1292"/>
              <a:gd name="T58" fmla="*/ 17 w 1688"/>
              <a:gd name="T59" fmla="*/ 1081 h 1292"/>
              <a:gd name="T60" fmla="*/ 31 w 1688"/>
              <a:gd name="T61" fmla="*/ 1110 h 1292"/>
              <a:gd name="T62" fmla="*/ 50 w 1688"/>
              <a:gd name="T63" fmla="*/ 1137 h 1292"/>
              <a:gd name="T64" fmla="*/ 72 w 1688"/>
              <a:gd name="T65" fmla="*/ 1161 h 1292"/>
              <a:gd name="T66" fmla="*/ 97 w 1688"/>
              <a:gd name="T67" fmla="*/ 1183 h 1292"/>
              <a:gd name="T68" fmla="*/ 128 w 1688"/>
              <a:gd name="T69" fmla="*/ 1202 h 1292"/>
              <a:gd name="T70" fmla="*/ 194 w 1688"/>
              <a:gd name="T71" fmla="*/ 1234 h 1292"/>
              <a:gd name="T72" fmla="*/ 269 w 1688"/>
              <a:gd name="T73" fmla="*/ 1258 h 1292"/>
              <a:gd name="T74" fmla="*/ 347 w 1688"/>
              <a:gd name="T75" fmla="*/ 1275 h 1292"/>
              <a:gd name="T76" fmla="*/ 427 w 1688"/>
              <a:gd name="T77" fmla="*/ 1285 h 1292"/>
              <a:gd name="T78" fmla="*/ 504 w 1688"/>
              <a:gd name="T79" fmla="*/ 1292 h 1292"/>
              <a:gd name="T80" fmla="*/ 580 w 1688"/>
              <a:gd name="T81" fmla="*/ 1292 h 1292"/>
              <a:gd name="T82" fmla="*/ 653 w 1688"/>
              <a:gd name="T83" fmla="*/ 1287 h 1292"/>
              <a:gd name="T84" fmla="*/ 725 w 1688"/>
              <a:gd name="T85" fmla="*/ 1277 h 1292"/>
              <a:gd name="T86" fmla="*/ 794 w 1688"/>
              <a:gd name="T87" fmla="*/ 1262 h 1292"/>
              <a:gd name="T88" fmla="*/ 861 w 1688"/>
              <a:gd name="T89" fmla="*/ 1241 h 1292"/>
              <a:gd name="T90" fmla="*/ 927 w 1688"/>
              <a:gd name="T91" fmla="*/ 1214 h 1292"/>
              <a:gd name="T92" fmla="*/ 990 w 1688"/>
              <a:gd name="T93" fmla="*/ 1183 h 1292"/>
              <a:gd name="T94" fmla="*/ 1051 w 1688"/>
              <a:gd name="T95" fmla="*/ 1148 h 1292"/>
              <a:gd name="T96" fmla="*/ 1110 w 1688"/>
              <a:gd name="T97" fmla="*/ 1107 h 1292"/>
              <a:gd name="T98" fmla="*/ 1224 w 1688"/>
              <a:gd name="T99" fmla="*/ 1017 h 1292"/>
              <a:gd name="T100" fmla="*/ 1331 w 1688"/>
              <a:gd name="T101" fmla="*/ 920 h 1292"/>
              <a:gd name="T102" fmla="*/ 1435 w 1688"/>
              <a:gd name="T103" fmla="*/ 818 h 1292"/>
              <a:gd name="T104" fmla="*/ 1506 w 1688"/>
              <a:gd name="T105" fmla="*/ 738 h 1292"/>
              <a:gd name="T106" fmla="*/ 1551 w 1688"/>
              <a:gd name="T107" fmla="*/ 682 h 1292"/>
              <a:gd name="T108" fmla="*/ 1593 w 1688"/>
              <a:gd name="T109" fmla="*/ 622 h 1292"/>
              <a:gd name="T110" fmla="*/ 1631 w 1688"/>
              <a:gd name="T111" fmla="*/ 558 h 1292"/>
              <a:gd name="T112" fmla="*/ 1661 w 1688"/>
              <a:gd name="T113" fmla="*/ 492 h 1292"/>
              <a:gd name="T114" fmla="*/ 1682 w 1688"/>
              <a:gd name="T115" fmla="*/ 422 h 1292"/>
              <a:gd name="T116" fmla="*/ 1688 w 1688"/>
              <a:gd name="T117" fmla="*/ 369 h 1292"/>
              <a:gd name="T118" fmla="*/ 1685 w 1688"/>
              <a:gd name="T119" fmla="*/ 316 h 1292"/>
              <a:gd name="T120" fmla="*/ 1671 w 1688"/>
              <a:gd name="T121" fmla="*/ 245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88" h="1292">
                <a:moveTo>
                  <a:pt x="1651" y="175"/>
                </a:moveTo>
                <a:lnTo>
                  <a:pt x="1600" y="121"/>
                </a:lnTo>
                <a:lnTo>
                  <a:pt x="1574" y="97"/>
                </a:lnTo>
                <a:lnTo>
                  <a:pt x="1546" y="75"/>
                </a:lnTo>
                <a:lnTo>
                  <a:pt x="1517" y="55"/>
                </a:lnTo>
                <a:lnTo>
                  <a:pt x="1501" y="46"/>
                </a:lnTo>
                <a:lnTo>
                  <a:pt x="1486" y="38"/>
                </a:lnTo>
                <a:lnTo>
                  <a:pt x="1454" y="24"/>
                </a:lnTo>
                <a:lnTo>
                  <a:pt x="1418" y="16"/>
                </a:lnTo>
                <a:lnTo>
                  <a:pt x="1382" y="9"/>
                </a:lnTo>
                <a:lnTo>
                  <a:pt x="1347" y="4"/>
                </a:lnTo>
                <a:lnTo>
                  <a:pt x="1309" y="2"/>
                </a:lnTo>
                <a:lnTo>
                  <a:pt x="1272" y="0"/>
                </a:lnTo>
                <a:lnTo>
                  <a:pt x="1236" y="2"/>
                </a:lnTo>
                <a:lnTo>
                  <a:pt x="1199" y="4"/>
                </a:lnTo>
                <a:lnTo>
                  <a:pt x="1163" y="9"/>
                </a:lnTo>
                <a:lnTo>
                  <a:pt x="1127" y="14"/>
                </a:lnTo>
                <a:lnTo>
                  <a:pt x="1092" y="19"/>
                </a:lnTo>
                <a:lnTo>
                  <a:pt x="1058" y="26"/>
                </a:lnTo>
                <a:lnTo>
                  <a:pt x="986" y="41"/>
                </a:lnTo>
                <a:lnTo>
                  <a:pt x="917" y="60"/>
                </a:lnTo>
                <a:lnTo>
                  <a:pt x="847" y="80"/>
                </a:lnTo>
                <a:lnTo>
                  <a:pt x="777" y="101"/>
                </a:lnTo>
                <a:lnTo>
                  <a:pt x="709" y="124"/>
                </a:lnTo>
                <a:lnTo>
                  <a:pt x="641" y="150"/>
                </a:lnTo>
                <a:lnTo>
                  <a:pt x="573" y="177"/>
                </a:lnTo>
                <a:lnTo>
                  <a:pt x="541" y="192"/>
                </a:lnTo>
                <a:lnTo>
                  <a:pt x="509" y="209"/>
                </a:lnTo>
                <a:lnTo>
                  <a:pt x="478" y="226"/>
                </a:lnTo>
                <a:lnTo>
                  <a:pt x="447" y="243"/>
                </a:lnTo>
                <a:lnTo>
                  <a:pt x="419" y="264"/>
                </a:lnTo>
                <a:lnTo>
                  <a:pt x="390" y="282"/>
                </a:lnTo>
                <a:lnTo>
                  <a:pt x="361" y="305"/>
                </a:lnTo>
                <a:lnTo>
                  <a:pt x="334" y="327"/>
                </a:lnTo>
                <a:lnTo>
                  <a:pt x="308" y="350"/>
                </a:lnTo>
                <a:lnTo>
                  <a:pt x="283" y="374"/>
                </a:lnTo>
                <a:lnTo>
                  <a:pt x="259" y="400"/>
                </a:lnTo>
                <a:lnTo>
                  <a:pt x="235" y="427"/>
                </a:lnTo>
                <a:lnTo>
                  <a:pt x="211" y="456"/>
                </a:lnTo>
                <a:lnTo>
                  <a:pt x="191" y="485"/>
                </a:lnTo>
                <a:lnTo>
                  <a:pt x="169" y="514"/>
                </a:lnTo>
                <a:lnTo>
                  <a:pt x="148" y="546"/>
                </a:lnTo>
                <a:lnTo>
                  <a:pt x="130" y="578"/>
                </a:lnTo>
                <a:lnTo>
                  <a:pt x="111" y="611"/>
                </a:lnTo>
                <a:lnTo>
                  <a:pt x="94" y="646"/>
                </a:lnTo>
                <a:lnTo>
                  <a:pt x="77" y="680"/>
                </a:lnTo>
                <a:lnTo>
                  <a:pt x="62" y="718"/>
                </a:lnTo>
                <a:lnTo>
                  <a:pt x="48" y="755"/>
                </a:lnTo>
                <a:lnTo>
                  <a:pt x="34" y="794"/>
                </a:lnTo>
                <a:lnTo>
                  <a:pt x="23" y="831"/>
                </a:lnTo>
                <a:lnTo>
                  <a:pt x="14" y="871"/>
                </a:lnTo>
                <a:lnTo>
                  <a:pt x="6" y="908"/>
                </a:lnTo>
                <a:lnTo>
                  <a:pt x="2" y="945"/>
                </a:lnTo>
                <a:lnTo>
                  <a:pt x="0" y="983"/>
                </a:lnTo>
                <a:lnTo>
                  <a:pt x="0" y="1000"/>
                </a:lnTo>
                <a:lnTo>
                  <a:pt x="2" y="1017"/>
                </a:lnTo>
                <a:lnTo>
                  <a:pt x="6" y="1034"/>
                </a:lnTo>
                <a:lnTo>
                  <a:pt x="9" y="1051"/>
                </a:lnTo>
                <a:lnTo>
                  <a:pt x="12" y="1066"/>
                </a:lnTo>
                <a:lnTo>
                  <a:pt x="17" y="1081"/>
                </a:lnTo>
                <a:lnTo>
                  <a:pt x="24" y="1097"/>
                </a:lnTo>
                <a:lnTo>
                  <a:pt x="31" y="1110"/>
                </a:lnTo>
                <a:lnTo>
                  <a:pt x="40" y="1124"/>
                </a:lnTo>
                <a:lnTo>
                  <a:pt x="50" y="1137"/>
                </a:lnTo>
                <a:lnTo>
                  <a:pt x="60" y="1149"/>
                </a:lnTo>
                <a:lnTo>
                  <a:pt x="72" y="1161"/>
                </a:lnTo>
                <a:lnTo>
                  <a:pt x="84" y="1173"/>
                </a:lnTo>
                <a:lnTo>
                  <a:pt x="97" y="1183"/>
                </a:lnTo>
                <a:lnTo>
                  <a:pt x="113" y="1194"/>
                </a:lnTo>
                <a:lnTo>
                  <a:pt x="128" y="1202"/>
                </a:lnTo>
                <a:lnTo>
                  <a:pt x="160" y="1219"/>
                </a:lnTo>
                <a:lnTo>
                  <a:pt x="194" y="1234"/>
                </a:lnTo>
                <a:lnTo>
                  <a:pt x="230" y="1246"/>
                </a:lnTo>
                <a:lnTo>
                  <a:pt x="269" y="1258"/>
                </a:lnTo>
                <a:lnTo>
                  <a:pt x="308" y="1267"/>
                </a:lnTo>
                <a:lnTo>
                  <a:pt x="347" y="1275"/>
                </a:lnTo>
                <a:lnTo>
                  <a:pt x="386" y="1282"/>
                </a:lnTo>
                <a:lnTo>
                  <a:pt x="427" y="1285"/>
                </a:lnTo>
                <a:lnTo>
                  <a:pt x="466" y="1289"/>
                </a:lnTo>
                <a:lnTo>
                  <a:pt x="504" y="1292"/>
                </a:lnTo>
                <a:lnTo>
                  <a:pt x="543" y="1292"/>
                </a:lnTo>
                <a:lnTo>
                  <a:pt x="580" y="1292"/>
                </a:lnTo>
                <a:lnTo>
                  <a:pt x="617" y="1290"/>
                </a:lnTo>
                <a:lnTo>
                  <a:pt x="653" y="1287"/>
                </a:lnTo>
                <a:lnTo>
                  <a:pt x="689" y="1282"/>
                </a:lnTo>
                <a:lnTo>
                  <a:pt x="725" y="1277"/>
                </a:lnTo>
                <a:lnTo>
                  <a:pt x="760" y="1270"/>
                </a:lnTo>
                <a:lnTo>
                  <a:pt x="794" y="1262"/>
                </a:lnTo>
                <a:lnTo>
                  <a:pt x="828" y="1251"/>
                </a:lnTo>
                <a:lnTo>
                  <a:pt x="861" y="1241"/>
                </a:lnTo>
                <a:lnTo>
                  <a:pt x="895" y="1228"/>
                </a:lnTo>
                <a:lnTo>
                  <a:pt x="927" y="1214"/>
                </a:lnTo>
                <a:lnTo>
                  <a:pt x="959" y="1200"/>
                </a:lnTo>
                <a:lnTo>
                  <a:pt x="990" y="1183"/>
                </a:lnTo>
                <a:lnTo>
                  <a:pt x="1020" y="1166"/>
                </a:lnTo>
                <a:lnTo>
                  <a:pt x="1051" y="1148"/>
                </a:lnTo>
                <a:lnTo>
                  <a:pt x="1081" y="1127"/>
                </a:lnTo>
                <a:lnTo>
                  <a:pt x="1110" y="1107"/>
                </a:lnTo>
                <a:lnTo>
                  <a:pt x="1168" y="1064"/>
                </a:lnTo>
                <a:lnTo>
                  <a:pt x="1224" y="1017"/>
                </a:lnTo>
                <a:lnTo>
                  <a:pt x="1279" y="969"/>
                </a:lnTo>
                <a:lnTo>
                  <a:pt x="1331" y="920"/>
                </a:lnTo>
                <a:lnTo>
                  <a:pt x="1384" y="869"/>
                </a:lnTo>
                <a:lnTo>
                  <a:pt x="1435" y="818"/>
                </a:lnTo>
                <a:lnTo>
                  <a:pt x="1483" y="765"/>
                </a:lnTo>
                <a:lnTo>
                  <a:pt x="1506" y="738"/>
                </a:lnTo>
                <a:lnTo>
                  <a:pt x="1529" y="709"/>
                </a:lnTo>
                <a:lnTo>
                  <a:pt x="1551" y="682"/>
                </a:lnTo>
                <a:lnTo>
                  <a:pt x="1573" y="651"/>
                </a:lnTo>
                <a:lnTo>
                  <a:pt x="1593" y="622"/>
                </a:lnTo>
                <a:lnTo>
                  <a:pt x="1612" y="590"/>
                </a:lnTo>
                <a:lnTo>
                  <a:pt x="1631" y="558"/>
                </a:lnTo>
                <a:lnTo>
                  <a:pt x="1648" y="526"/>
                </a:lnTo>
                <a:lnTo>
                  <a:pt x="1661" y="492"/>
                </a:lnTo>
                <a:lnTo>
                  <a:pt x="1673" y="456"/>
                </a:lnTo>
                <a:lnTo>
                  <a:pt x="1682" y="422"/>
                </a:lnTo>
                <a:lnTo>
                  <a:pt x="1687" y="386"/>
                </a:lnTo>
                <a:lnTo>
                  <a:pt x="1688" y="369"/>
                </a:lnTo>
                <a:lnTo>
                  <a:pt x="1688" y="350"/>
                </a:lnTo>
                <a:lnTo>
                  <a:pt x="1685" y="316"/>
                </a:lnTo>
                <a:lnTo>
                  <a:pt x="1680" y="281"/>
                </a:lnTo>
                <a:lnTo>
                  <a:pt x="1671" y="245"/>
                </a:lnTo>
                <a:lnTo>
                  <a:pt x="1651" y="17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365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1000"/>
                                        <p:tgtEl>
                                          <p:spTgt spid="16"/>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1000"/>
                                        <p:tgtEl>
                                          <p:spTgt spid="14"/>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10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10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10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1000"/>
                                        <p:tgtEl>
                                          <p:spTgt spid="35"/>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down)">
                                      <p:cBhvr>
                                        <p:cTn id="76" dur="1000"/>
                                        <p:tgtEl>
                                          <p:spTgt spid="34"/>
                                        </p:tgtEl>
                                      </p:cBhvr>
                                    </p:animEffect>
                                  </p:childTnLst>
                                </p:cTn>
                              </p:par>
                            </p:childTnLst>
                          </p:cTn>
                        </p:par>
                        <p:par>
                          <p:cTn id="77" fill="hold">
                            <p:stCondLst>
                              <p:cond delay="2000"/>
                            </p:stCondLst>
                            <p:childTnLst>
                              <p:par>
                                <p:cTn id="78" presetID="22" presetClass="entr" presetSubtype="1"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up)">
                                      <p:cBhvr>
                                        <p:cTn id="80" dur="1000"/>
                                        <p:tgtEl>
                                          <p:spTgt spid="33"/>
                                        </p:tgtEl>
                                      </p:cBhvr>
                                    </p:animEffect>
                                  </p:childTnLst>
                                </p:cTn>
                              </p:par>
                            </p:childTnLst>
                          </p:cTn>
                        </p:par>
                        <p:par>
                          <p:cTn id="81" fill="hold">
                            <p:stCondLst>
                              <p:cond delay="3000"/>
                            </p:stCondLst>
                            <p:childTnLst>
                              <p:par>
                                <p:cTn id="82" presetID="22" presetClass="entr" presetSubtype="2"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right)">
                                      <p:cBhvr>
                                        <p:cTn id="84" dur="10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up)">
                                      <p:cBhvr>
                                        <p:cTn id="89" dur="10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down)">
                                      <p:cBhvr>
                                        <p:cTn id="94" dur="1000"/>
                                        <p:tgtEl>
                                          <p:spTgt spid="57"/>
                                        </p:tgtEl>
                                      </p:cBhvr>
                                    </p:animEffect>
                                  </p:childTnLst>
                                </p:cTn>
                              </p:par>
                            </p:childTnLst>
                          </p:cTn>
                        </p:par>
                        <p:par>
                          <p:cTn id="95" fill="hold">
                            <p:stCondLst>
                              <p:cond delay="1000"/>
                            </p:stCondLst>
                            <p:childTnLst>
                              <p:par>
                                <p:cTn id="96" presetID="22" presetClass="entr" presetSubtype="4" fill="hold" grpId="0" nodeType="after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wipe(down)">
                                      <p:cBhvr>
                                        <p:cTn id="98" dur="1000"/>
                                        <p:tgtEl>
                                          <p:spTgt spid="58"/>
                                        </p:tgtEl>
                                      </p:cBhvr>
                                    </p:animEffect>
                                  </p:childTnLst>
                                </p:cTn>
                              </p:par>
                            </p:childTnLst>
                          </p:cTn>
                        </p:par>
                        <p:par>
                          <p:cTn id="99" fill="hold">
                            <p:stCondLst>
                              <p:cond delay="2000"/>
                            </p:stCondLst>
                            <p:childTnLst>
                              <p:par>
                                <p:cTn id="100" presetID="22" presetClass="entr" presetSubtype="4"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down)">
                                      <p:cBhvr>
                                        <p:cTn id="102" dur="1000"/>
                                        <p:tgtEl>
                                          <p:spTgt spid="60"/>
                                        </p:tgtEl>
                                      </p:cBhvr>
                                    </p:animEffect>
                                  </p:childTnLst>
                                </p:cTn>
                              </p:par>
                            </p:childTnLst>
                          </p:cTn>
                        </p:par>
                        <p:par>
                          <p:cTn id="103" fill="hold">
                            <p:stCondLst>
                              <p:cond delay="3000"/>
                            </p:stCondLst>
                            <p:childTnLst>
                              <p:par>
                                <p:cTn id="104" presetID="22" presetClass="entr" presetSubtype="4" fill="hold" grpId="0"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down)">
                                      <p:cBhvr>
                                        <p:cTn id="106" dur="1000"/>
                                        <p:tgtEl>
                                          <p:spTgt spid="59"/>
                                        </p:tgtEl>
                                      </p:cBhvr>
                                    </p:animEffect>
                                  </p:childTnLst>
                                </p:cTn>
                              </p:par>
                            </p:childTnLst>
                          </p:cTn>
                        </p:par>
                        <p:par>
                          <p:cTn id="107" fill="hold">
                            <p:stCondLst>
                              <p:cond delay="4000"/>
                            </p:stCondLst>
                            <p:childTnLst>
                              <p:par>
                                <p:cTn id="108" presetID="22" presetClass="entr" presetSubtype="4" fill="hold" grpId="0" nodeType="after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ipe(down)">
                                      <p:cBhvr>
                                        <p:cTn id="110" dur="1000"/>
                                        <p:tgtEl>
                                          <p:spTgt spid="63"/>
                                        </p:tgtEl>
                                      </p:cBhvr>
                                    </p:animEffect>
                                  </p:childTnLst>
                                </p:cTn>
                              </p:par>
                            </p:childTnLst>
                          </p:cTn>
                        </p:par>
                        <p:par>
                          <p:cTn id="111" fill="hold">
                            <p:stCondLst>
                              <p:cond delay="5000"/>
                            </p:stCondLst>
                            <p:childTnLst>
                              <p:par>
                                <p:cTn id="112" presetID="22" presetClass="entr" presetSubtype="4"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wipe(down)">
                                      <p:cBhvr>
                                        <p:cTn id="114" dur="1000"/>
                                        <p:tgtEl>
                                          <p:spTgt spid="64"/>
                                        </p:tgtEl>
                                      </p:cBhvr>
                                    </p:animEffect>
                                  </p:childTnLst>
                                </p:cTn>
                              </p:par>
                            </p:childTnLst>
                          </p:cTn>
                        </p:par>
                        <p:par>
                          <p:cTn id="115" fill="hold">
                            <p:stCondLst>
                              <p:cond delay="6000"/>
                            </p:stCondLst>
                            <p:childTnLst>
                              <p:par>
                                <p:cTn id="116" presetID="22" presetClass="entr" presetSubtype="4"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wipe(down)">
                                      <p:cBhvr>
                                        <p:cTn id="118" dur="1000"/>
                                        <p:tgtEl>
                                          <p:spTgt spid="62"/>
                                        </p:tgtEl>
                                      </p:cBhvr>
                                    </p:animEffect>
                                  </p:childTnLst>
                                </p:cTn>
                              </p:par>
                            </p:childTnLst>
                          </p:cTn>
                        </p:par>
                        <p:par>
                          <p:cTn id="119" fill="hold">
                            <p:stCondLst>
                              <p:cond delay="7000"/>
                            </p:stCondLst>
                            <p:childTnLst>
                              <p:par>
                                <p:cTn id="120" presetID="22" presetClass="entr" presetSubtype="4" fill="hold" grpId="0" nodeType="after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wipe(down)">
                                      <p:cBhvr>
                                        <p:cTn id="122" dur="1000"/>
                                        <p:tgtEl>
                                          <p:spTgt spid="6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65"/>
                                        </p:tgtEl>
                                        <p:attrNameLst>
                                          <p:attrName>style.visibility</p:attrName>
                                        </p:attrNameLst>
                                      </p:cBhvr>
                                      <p:to>
                                        <p:strVal val="visible"/>
                                      </p:to>
                                    </p:set>
                                    <p:animEffect transition="in" filter="wipe(up)">
                                      <p:cBhvr>
                                        <p:cTn id="127" dur="1000"/>
                                        <p:tgtEl>
                                          <p:spTgt spid="6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wipe(down)">
                                      <p:cBhvr>
                                        <p:cTn id="132" dur="10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wipe(up)">
                                      <p:cBhvr>
                                        <p:cTn id="137" dur="1000"/>
                                        <p:tgtEl>
                                          <p:spTgt spid="6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wipe(down)">
                                      <p:cBhvr>
                                        <p:cTn id="142" dur="1000"/>
                                        <p:tgtEl>
                                          <p:spTgt spid="7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wipe(up)">
                                      <p:cBhvr>
                                        <p:cTn id="147" dur="10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72"/>
                                        </p:tgtEl>
                                        <p:attrNameLst>
                                          <p:attrName>style.visibility</p:attrName>
                                        </p:attrNameLst>
                                      </p:cBhvr>
                                      <p:to>
                                        <p:strVal val="visible"/>
                                      </p:to>
                                    </p:set>
                                    <p:animEffect transition="in" filter="wipe(down)">
                                      <p:cBhvr>
                                        <p:cTn id="152" dur="1000"/>
                                        <p:tgtEl>
                                          <p:spTgt spid="7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wipe(up)">
                                      <p:cBhvr>
                                        <p:cTn id="157" dur="1000"/>
                                        <p:tgtEl>
                                          <p:spTgt spid="68"/>
                                        </p:tgtEl>
                                      </p:cBhvr>
                                    </p:animEffect>
                                  </p:childTnLst>
                                </p:cTn>
                              </p:par>
                            </p:childTnLst>
                          </p:cTn>
                        </p:par>
                        <p:par>
                          <p:cTn id="158" fill="hold">
                            <p:stCondLst>
                              <p:cond delay="1000"/>
                            </p:stCondLst>
                            <p:childTnLst>
                              <p:par>
                                <p:cTn id="159" presetID="22" presetClass="entr" presetSubtype="4" fill="hold" grpId="0" nodeType="afterEffect">
                                  <p:stCondLst>
                                    <p:cond delay="0"/>
                                  </p:stCondLst>
                                  <p:childTnLst>
                                    <p:set>
                                      <p:cBhvr>
                                        <p:cTn id="160" dur="1" fill="hold">
                                          <p:stCondLst>
                                            <p:cond delay="0"/>
                                          </p:stCondLst>
                                        </p:cTn>
                                        <p:tgtEl>
                                          <p:spTgt spid="73"/>
                                        </p:tgtEl>
                                        <p:attrNameLst>
                                          <p:attrName>style.visibility</p:attrName>
                                        </p:attrNameLst>
                                      </p:cBhvr>
                                      <p:to>
                                        <p:strVal val="visible"/>
                                      </p:to>
                                    </p:set>
                                    <p:animEffect transition="in" filter="wipe(down)">
                                      <p:cBhvr>
                                        <p:cTn id="161" dur="1000"/>
                                        <p:tgtEl>
                                          <p:spTgt spid="73"/>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69"/>
                                        </p:tgtEl>
                                        <p:attrNameLst>
                                          <p:attrName>style.visibility</p:attrName>
                                        </p:attrNameLst>
                                      </p:cBhvr>
                                      <p:to>
                                        <p:strVal val="visible"/>
                                      </p:to>
                                    </p:set>
                                    <p:animEffect transition="in" filter="wipe(up)">
                                      <p:cBhvr>
                                        <p:cTn id="166" dur="1000"/>
                                        <p:tgtEl>
                                          <p:spTgt spid="69"/>
                                        </p:tgtEl>
                                      </p:cBhvr>
                                    </p:animEffect>
                                  </p:childTnLst>
                                </p:cTn>
                              </p:par>
                            </p:childTnLst>
                          </p:cTn>
                        </p:par>
                        <p:par>
                          <p:cTn id="167" fill="hold">
                            <p:stCondLst>
                              <p:cond delay="1000"/>
                            </p:stCondLst>
                            <p:childTnLst>
                              <p:par>
                                <p:cTn id="168" presetID="22" presetClass="entr" presetSubtype="4" fill="hold" grpId="0" nodeType="afterEffect">
                                  <p:stCondLst>
                                    <p:cond delay="0"/>
                                  </p:stCondLst>
                                  <p:childTnLst>
                                    <p:set>
                                      <p:cBhvr>
                                        <p:cTn id="169" dur="1" fill="hold">
                                          <p:stCondLst>
                                            <p:cond delay="0"/>
                                          </p:stCondLst>
                                        </p:cTn>
                                        <p:tgtEl>
                                          <p:spTgt spid="74"/>
                                        </p:tgtEl>
                                        <p:attrNameLst>
                                          <p:attrName>style.visibility</p:attrName>
                                        </p:attrNameLst>
                                      </p:cBhvr>
                                      <p:to>
                                        <p:strVal val="visible"/>
                                      </p:to>
                                    </p:set>
                                    <p:animEffect transition="in" filter="wipe(down)">
                                      <p:cBhvr>
                                        <p:cTn id="170" dur="1000"/>
                                        <p:tgtEl>
                                          <p:spTgt spid="7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grpId="0" nodeType="clickEffect">
                                  <p:stCondLst>
                                    <p:cond delay="0"/>
                                  </p:stCondLst>
                                  <p:childTnLst>
                                    <p:set>
                                      <p:cBhvr>
                                        <p:cTn id="174" dur="1" fill="hold">
                                          <p:stCondLst>
                                            <p:cond delay="0"/>
                                          </p:stCondLst>
                                        </p:cTn>
                                        <p:tgtEl>
                                          <p:spTgt spid="83"/>
                                        </p:tgtEl>
                                        <p:attrNameLst>
                                          <p:attrName>style.visibility</p:attrName>
                                        </p:attrNameLst>
                                      </p:cBhvr>
                                      <p:to>
                                        <p:strVal val="visible"/>
                                      </p:to>
                                    </p:set>
                                    <p:animEffect transition="in" filter="wipe(down)">
                                      <p:cBhvr>
                                        <p:cTn id="175" dur="1000"/>
                                        <p:tgtEl>
                                          <p:spTgt spid="83"/>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grpId="0" nodeType="clickEffect">
                                  <p:stCondLst>
                                    <p:cond delay="0"/>
                                  </p:stCondLst>
                                  <p:childTnLst>
                                    <p:set>
                                      <p:cBhvr>
                                        <p:cTn id="179" dur="1" fill="hold">
                                          <p:stCondLst>
                                            <p:cond delay="0"/>
                                          </p:stCondLst>
                                        </p:cTn>
                                        <p:tgtEl>
                                          <p:spTgt spid="84"/>
                                        </p:tgtEl>
                                        <p:attrNameLst>
                                          <p:attrName>style.visibility</p:attrName>
                                        </p:attrNameLst>
                                      </p:cBhvr>
                                      <p:to>
                                        <p:strVal val="visible"/>
                                      </p:to>
                                    </p:set>
                                    <p:animEffect transition="in" filter="wipe(up)">
                                      <p:cBhvr>
                                        <p:cTn id="180" dur="1000"/>
                                        <p:tgtEl>
                                          <p:spTgt spid="8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24"/>
                                        </p:tgtEl>
                                        <p:attrNameLst>
                                          <p:attrName>style.visibility</p:attrName>
                                        </p:attrNameLst>
                                      </p:cBhvr>
                                      <p:to>
                                        <p:strVal val="visible"/>
                                      </p:to>
                                    </p:set>
                                    <p:animEffect transition="in" filter="wipe(down)">
                                      <p:cBhvr>
                                        <p:cTn id="185" dur="1000"/>
                                        <p:tgtEl>
                                          <p:spTgt spid="24"/>
                                        </p:tgtEl>
                                      </p:cBhvr>
                                    </p:animEffect>
                                  </p:childTnLst>
                                </p:cTn>
                              </p:par>
                            </p:childTnLst>
                          </p:cTn>
                        </p:par>
                        <p:par>
                          <p:cTn id="186" fill="hold">
                            <p:stCondLst>
                              <p:cond delay="1000"/>
                            </p:stCondLst>
                            <p:childTnLst>
                              <p:par>
                                <p:cTn id="187" presetID="22" presetClass="entr" presetSubtype="4" fill="hold" grpId="0" nodeType="afterEffect">
                                  <p:stCondLst>
                                    <p:cond delay="0"/>
                                  </p:stCondLst>
                                  <p:childTnLst>
                                    <p:set>
                                      <p:cBhvr>
                                        <p:cTn id="188" dur="1" fill="hold">
                                          <p:stCondLst>
                                            <p:cond delay="0"/>
                                          </p:stCondLst>
                                        </p:cTn>
                                        <p:tgtEl>
                                          <p:spTgt spid="25"/>
                                        </p:tgtEl>
                                        <p:attrNameLst>
                                          <p:attrName>style.visibility</p:attrName>
                                        </p:attrNameLst>
                                      </p:cBhvr>
                                      <p:to>
                                        <p:strVal val="visible"/>
                                      </p:to>
                                    </p:set>
                                    <p:animEffect transition="in" filter="wipe(down)">
                                      <p:cBhvr>
                                        <p:cTn id="189" dur="1000"/>
                                        <p:tgtEl>
                                          <p:spTgt spid="25"/>
                                        </p:tgtEl>
                                      </p:cBhvr>
                                    </p:animEffect>
                                  </p:childTnLst>
                                </p:cTn>
                              </p:par>
                            </p:childTnLst>
                          </p:cTn>
                        </p:par>
                        <p:par>
                          <p:cTn id="190" fill="hold">
                            <p:stCondLst>
                              <p:cond delay="2000"/>
                            </p:stCondLst>
                            <p:childTnLst>
                              <p:par>
                                <p:cTn id="191" presetID="22" presetClass="entr" presetSubtype="4" fill="hold" grpId="0"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down)">
                                      <p:cBhvr>
                                        <p:cTn id="193" dur="1000"/>
                                        <p:tgtEl>
                                          <p:spTgt spid="26"/>
                                        </p:tgtEl>
                                      </p:cBhvr>
                                    </p:animEffect>
                                  </p:childTnLst>
                                </p:cTn>
                              </p:par>
                            </p:childTnLst>
                          </p:cTn>
                        </p:par>
                        <p:par>
                          <p:cTn id="194" fill="hold">
                            <p:stCondLst>
                              <p:cond delay="3000"/>
                            </p:stCondLst>
                            <p:childTnLst>
                              <p:par>
                                <p:cTn id="195" presetID="22" presetClass="entr" presetSubtype="4" fill="hold" grpId="0" nodeType="afterEffect">
                                  <p:stCondLst>
                                    <p:cond delay="0"/>
                                  </p:stCondLst>
                                  <p:childTnLst>
                                    <p:set>
                                      <p:cBhvr>
                                        <p:cTn id="196" dur="1" fill="hold">
                                          <p:stCondLst>
                                            <p:cond delay="0"/>
                                          </p:stCondLst>
                                        </p:cTn>
                                        <p:tgtEl>
                                          <p:spTgt spid="27"/>
                                        </p:tgtEl>
                                        <p:attrNameLst>
                                          <p:attrName>style.visibility</p:attrName>
                                        </p:attrNameLst>
                                      </p:cBhvr>
                                      <p:to>
                                        <p:strVal val="visible"/>
                                      </p:to>
                                    </p:set>
                                    <p:animEffect transition="in" filter="wipe(down)">
                                      <p:cBhvr>
                                        <p:cTn id="197" dur="1000"/>
                                        <p:tgtEl>
                                          <p:spTgt spid="2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29"/>
                                        </p:tgtEl>
                                        <p:attrNameLst>
                                          <p:attrName>style.visibility</p:attrName>
                                        </p:attrNameLst>
                                      </p:cBhvr>
                                      <p:to>
                                        <p:strVal val="visible"/>
                                      </p:to>
                                    </p:set>
                                    <p:animEffect transition="in" filter="wipe(down)">
                                      <p:cBhvr>
                                        <p:cTn id="202" dur="1000"/>
                                        <p:tgtEl>
                                          <p:spTgt spid="29"/>
                                        </p:tgtEl>
                                      </p:cBhvr>
                                    </p:animEffect>
                                  </p:childTnLst>
                                </p:cTn>
                              </p:par>
                            </p:childTnLst>
                          </p:cTn>
                        </p:par>
                        <p:par>
                          <p:cTn id="203" fill="hold">
                            <p:stCondLst>
                              <p:cond delay="1000"/>
                            </p:stCondLst>
                            <p:childTnLst>
                              <p:par>
                                <p:cTn id="204" presetID="22" presetClass="entr" presetSubtype="4" fill="hold" grpId="0" nodeType="afterEffect">
                                  <p:stCondLst>
                                    <p:cond delay="0"/>
                                  </p:stCondLst>
                                  <p:childTnLst>
                                    <p:set>
                                      <p:cBhvr>
                                        <p:cTn id="205" dur="1" fill="hold">
                                          <p:stCondLst>
                                            <p:cond delay="0"/>
                                          </p:stCondLst>
                                        </p:cTn>
                                        <p:tgtEl>
                                          <p:spTgt spid="28"/>
                                        </p:tgtEl>
                                        <p:attrNameLst>
                                          <p:attrName>style.visibility</p:attrName>
                                        </p:attrNameLst>
                                      </p:cBhvr>
                                      <p:to>
                                        <p:strVal val="visible"/>
                                      </p:to>
                                    </p:set>
                                    <p:animEffect transition="in" filter="wipe(down)">
                                      <p:cBhvr>
                                        <p:cTn id="206" dur="1000"/>
                                        <p:tgtEl>
                                          <p:spTgt spid="28"/>
                                        </p:tgtEl>
                                      </p:cBhvr>
                                    </p:animEffect>
                                  </p:childTnLst>
                                </p:cTn>
                              </p:par>
                            </p:childTnLst>
                          </p:cTn>
                        </p:par>
                        <p:par>
                          <p:cTn id="207" fill="hold">
                            <p:stCondLst>
                              <p:cond delay="2000"/>
                            </p:stCondLst>
                            <p:childTnLst>
                              <p:par>
                                <p:cTn id="208" presetID="22" presetClass="entr" presetSubtype="4" fill="hold" grpId="0" nodeType="afterEffect">
                                  <p:stCondLst>
                                    <p:cond delay="0"/>
                                  </p:stCondLst>
                                  <p:childTnLst>
                                    <p:set>
                                      <p:cBhvr>
                                        <p:cTn id="209" dur="1" fill="hold">
                                          <p:stCondLst>
                                            <p:cond delay="0"/>
                                          </p:stCondLst>
                                        </p:cTn>
                                        <p:tgtEl>
                                          <p:spTgt spid="30"/>
                                        </p:tgtEl>
                                        <p:attrNameLst>
                                          <p:attrName>style.visibility</p:attrName>
                                        </p:attrNameLst>
                                      </p:cBhvr>
                                      <p:to>
                                        <p:strVal val="visible"/>
                                      </p:to>
                                    </p:set>
                                    <p:animEffect transition="in" filter="wipe(down)">
                                      <p:cBhvr>
                                        <p:cTn id="210" dur="1000"/>
                                        <p:tgtEl>
                                          <p:spTgt spid="30"/>
                                        </p:tgtEl>
                                      </p:cBhvr>
                                    </p:animEffect>
                                  </p:childTnLst>
                                </p:cTn>
                              </p:par>
                            </p:childTnLst>
                          </p:cTn>
                        </p:par>
                        <p:par>
                          <p:cTn id="211" fill="hold">
                            <p:stCondLst>
                              <p:cond delay="3000"/>
                            </p:stCondLst>
                            <p:childTnLst>
                              <p:par>
                                <p:cTn id="212" presetID="22" presetClass="entr" presetSubtype="4" fill="hold" grpId="0" nodeType="afterEffect">
                                  <p:stCondLst>
                                    <p:cond delay="0"/>
                                  </p:stCondLst>
                                  <p:childTnLst>
                                    <p:set>
                                      <p:cBhvr>
                                        <p:cTn id="213" dur="1" fill="hold">
                                          <p:stCondLst>
                                            <p:cond delay="0"/>
                                          </p:stCondLst>
                                        </p:cTn>
                                        <p:tgtEl>
                                          <p:spTgt spid="31"/>
                                        </p:tgtEl>
                                        <p:attrNameLst>
                                          <p:attrName>style.visibility</p:attrName>
                                        </p:attrNameLst>
                                      </p:cBhvr>
                                      <p:to>
                                        <p:strVal val="visible"/>
                                      </p:to>
                                    </p:set>
                                    <p:animEffect transition="in" filter="wipe(down)">
                                      <p:cBhvr>
                                        <p:cTn id="214" dur="1000"/>
                                        <p:tgtEl>
                                          <p:spTgt spid="31"/>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1" fill="hold" grpId="0" nodeType="clickEffect">
                                  <p:stCondLst>
                                    <p:cond delay="0"/>
                                  </p:stCondLst>
                                  <p:childTnLst>
                                    <p:set>
                                      <p:cBhvr>
                                        <p:cTn id="218" dur="1" fill="hold">
                                          <p:stCondLst>
                                            <p:cond delay="0"/>
                                          </p:stCondLst>
                                        </p:cTn>
                                        <p:tgtEl>
                                          <p:spTgt spid="81"/>
                                        </p:tgtEl>
                                        <p:attrNameLst>
                                          <p:attrName>style.visibility</p:attrName>
                                        </p:attrNameLst>
                                      </p:cBhvr>
                                      <p:to>
                                        <p:strVal val="visible"/>
                                      </p:to>
                                    </p:set>
                                    <p:animEffect transition="in" filter="wipe(up)">
                                      <p:cBhvr>
                                        <p:cTn id="219" dur="1000"/>
                                        <p:tgtEl>
                                          <p:spTgt spid="81"/>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1" fill="hold" grpId="0" nodeType="clickEffect">
                                  <p:stCondLst>
                                    <p:cond delay="0"/>
                                  </p:stCondLst>
                                  <p:childTnLst>
                                    <p:set>
                                      <p:cBhvr>
                                        <p:cTn id="223" dur="1" fill="hold">
                                          <p:stCondLst>
                                            <p:cond delay="0"/>
                                          </p:stCondLst>
                                        </p:cTn>
                                        <p:tgtEl>
                                          <p:spTgt spid="80"/>
                                        </p:tgtEl>
                                        <p:attrNameLst>
                                          <p:attrName>style.visibility</p:attrName>
                                        </p:attrNameLst>
                                      </p:cBhvr>
                                      <p:to>
                                        <p:strVal val="visible"/>
                                      </p:to>
                                    </p:set>
                                    <p:animEffect transition="in" filter="wipe(up)">
                                      <p:cBhvr>
                                        <p:cTn id="224" dur="1000"/>
                                        <p:tgtEl>
                                          <p:spTgt spid="80"/>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1" fill="hold" grpId="0" nodeType="clickEffect">
                                  <p:stCondLst>
                                    <p:cond delay="0"/>
                                  </p:stCondLst>
                                  <p:childTnLst>
                                    <p:set>
                                      <p:cBhvr>
                                        <p:cTn id="228" dur="1" fill="hold">
                                          <p:stCondLst>
                                            <p:cond delay="0"/>
                                          </p:stCondLst>
                                        </p:cTn>
                                        <p:tgtEl>
                                          <p:spTgt spid="79"/>
                                        </p:tgtEl>
                                        <p:attrNameLst>
                                          <p:attrName>style.visibility</p:attrName>
                                        </p:attrNameLst>
                                      </p:cBhvr>
                                      <p:to>
                                        <p:strVal val="visible"/>
                                      </p:to>
                                    </p:set>
                                    <p:animEffect transition="in" filter="wipe(up)">
                                      <p:cBhvr>
                                        <p:cTn id="229" dur="1000"/>
                                        <p:tgtEl>
                                          <p:spTgt spid="7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1" fill="hold" grpId="0" nodeType="clickEffect">
                                  <p:stCondLst>
                                    <p:cond delay="0"/>
                                  </p:stCondLst>
                                  <p:childTnLst>
                                    <p:set>
                                      <p:cBhvr>
                                        <p:cTn id="233" dur="1" fill="hold">
                                          <p:stCondLst>
                                            <p:cond delay="0"/>
                                          </p:stCondLst>
                                        </p:cTn>
                                        <p:tgtEl>
                                          <p:spTgt spid="78"/>
                                        </p:tgtEl>
                                        <p:attrNameLst>
                                          <p:attrName>style.visibility</p:attrName>
                                        </p:attrNameLst>
                                      </p:cBhvr>
                                      <p:to>
                                        <p:strVal val="visible"/>
                                      </p:to>
                                    </p:set>
                                    <p:animEffect transition="in" filter="wipe(up)">
                                      <p:cBhvr>
                                        <p:cTn id="234" dur="1000"/>
                                        <p:tgtEl>
                                          <p:spTgt spid="78"/>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grpId="0" nodeType="clickEffect">
                                  <p:stCondLst>
                                    <p:cond delay="0"/>
                                  </p:stCondLst>
                                  <p:childTnLst>
                                    <p:set>
                                      <p:cBhvr>
                                        <p:cTn id="238" dur="1" fill="hold">
                                          <p:stCondLst>
                                            <p:cond delay="0"/>
                                          </p:stCondLst>
                                        </p:cTn>
                                        <p:tgtEl>
                                          <p:spTgt spid="77"/>
                                        </p:tgtEl>
                                        <p:attrNameLst>
                                          <p:attrName>style.visibility</p:attrName>
                                        </p:attrNameLst>
                                      </p:cBhvr>
                                      <p:to>
                                        <p:strVal val="visible"/>
                                      </p:to>
                                    </p:set>
                                    <p:animEffect transition="in" filter="wipe(up)">
                                      <p:cBhvr>
                                        <p:cTn id="239" dur="1000"/>
                                        <p:tgtEl>
                                          <p:spTgt spid="7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grpId="0" nodeType="clickEffect">
                                  <p:stCondLst>
                                    <p:cond delay="0"/>
                                  </p:stCondLst>
                                  <p:childTnLst>
                                    <p:set>
                                      <p:cBhvr>
                                        <p:cTn id="243" dur="1" fill="hold">
                                          <p:stCondLst>
                                            <p:cond delay="0"/>
                                          </p:stCondLst>
                                        </p:cTn>
                                        <p:tgtEl>
                                          <p:spTgt spid="76"/>
                                        </p:tgtEl>
                                        <p:attrNameLst>
                                          <p:attrName>style.visibility</p:attrName>
                                        </p:attrNameLst>
                                      </p:cBhvr>
                                      <p:to>
                                        <p:strVal val="visible"/>
                                      </p:to>
                                    </p:set>
                                    <p:animEffect transition="in" filter="wipe(up)">
                                      <p:cBhvr>
                                        <p:cTn id="244" dur="1000"/>
                                        <p:tgtEl>
                                          <p:spTgt spid="76"/>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1" fill="hold" grpId="0" nodeType="click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in" filter="wipe(up)">
                                      <p:cBhvr>
                                        <p:cTn id="249" dur="1000"/>
                                        <p:tgtEl>
                                          <p:spTgt spid="75"/>
                                        </p:tgtEl>
                                      </p:cBhvr>
                                    </p:animEffect>
                                  </p:childTnLst>
                                </p:cTn>
                              </p:par>
                            </p:childTnLst>
                          </p:cTn>
                        </p:par>
                      </p:childTnLst>
                    </p:cTn>
                  </p:par>
                  <p:par>
                    <p:cTn id="250" fill="hold">
                      <p:stCondLst>
                        <p:cond delay="indefinite"/>
                      </p:stCondLst>
                      <p:childTnLst>
                        <p:par>
                          <p:cTn id="251" fill="hold">
                            <p:stCondLst>
                              <p:cond delay="0"/>
                            </p:stCondLst>
                            <p:childTnLst>
                              <p:par>
                                <p:cTn id="252" presetID="21" presetClass="entr" presetSubtype="1" fill="hold" grpId="0" nodeType="clickEffect">
                                  <p:stCondLst>
                                    <p:cond delay="0"/>
                                  </p:stCondLst>
                                  <p:childTnLst>
                                    <p:set>
                                      <p:cBhvr>
                                        <p:cTn id="253" dur="1" fill="hold">
                                          <p:stCondLst>
                                            <p:cond delay="0"/>
                                          </p:stCondLst>
                                        </p:cTn>
                                        <p:tgtEl>
                                          <p:spTgt spid="82"/>
                                        </p:tgtEl>
                                        <p:attrNameLst>
                                          <p:attrName>style.visibility</p:attrName>
                                        </p:attrNameLst>
                                      </p:cBhvr>
                                      <p:to>
                                        <p:strVal val="visible"/>
                                      </p:to>
                                    </p:set>
                                    <p:animEffect transition="in" filter="wheel(1)">
                                      <p:cBhvr>
                                        <p:cTn id="254" dur="2000"/>
                                        <p:tgtEl>
                                          <p:spTgt spid="82"/>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1" fill="hold" grpId="0" nodeType="clickEffect">
                                  <p:stCondLst>
                                    <p:cond delay="0"/>
                                  </p:stCondLst>
                                  <p:childTnLst>
                                    <p:set>
                                      <p:cBhvr>
                                        <p:cTn id="258" dur="1" fill="hold">
                                          <p:stCondLst>
                                            <p:cond delay="0"/>
                                          </p:stCondLst>
                                        </p:cTn>
                                        <p:tgtEl>
                                          <p:spTgt spid="85"/>
                                        </p:tgtEl>
                                        <p:attrNameLst>
                                          <p:attrName>style.visibility</p:attrName>
                                        </p:attrNameLst>
                                      </p:cBhvr>
                                      <p:to>
                                        <p:strVal val="visible"/>
                                      </p:to>
                                    </p:set>
                                    <p:animEffect transition="in" filter="wipe(up)">
                                      <p:cBhvr>
                                        <p:cTn id="259" dur="1000"/>
                                        <p:tgtEl>
                                          <p:spTgt spid="85"/>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86"/>
                                        </p:tgtEl>
                                        <p:attrNameLst>
                                          <p:attrName>style.visibility</p:attrName>
                                        </p:attrNameLst>
                                      </p:cBhvr>
                                      <p:to>
                                        <p:strVal val="visible"/>
                                      </p:to>
                                    </p:set>
                                    <p:animEffect transition="in" filter="wipe(up)">
                                      <p:cBhvr>
                                        <p:cTn id="264" dur="1000"/>
                                        <p:tgtEl>
                                          <p:spTgt spid="86"/>
                                        </p:tgtEl>
                                      </p:cBhvr>
                                    </p:animEffect>
                                  </p:childTnLst>
                                </p:cTn>
                              </p:par>
                            </p:childTnLst>
                          </p:cTn>
                        </p:par>
                        <p:par>
                          <p:cTn id="265" fill="hold">
                            <p:stCondLst>
                              <p:cond delay="1000"/>
                            </p:stCondLst>
                            <p:childTnLst>
                              <p:par>
                                <p:cTn id="266" presetID="22" presetClass="entr" presetSubtype="4" fill="hold" grpId="0" nodeType="afterEffect">
                                  <p:stCondLst>
                                    <p:cond delay="0"/>
                                  </p:stCondLst>
                                  <p:childTnLst>
                                    <p:set>
                                      <p:cBhvr>
                                        <p:cTn id="267" dur="1" fill="hold">
                                          <p:stCondLst>
                                            <p:cond delay="0"/>
                                          </p:stCondLst>
                                        </p:cTn>
                                        <p:tgtEl>
                                          <p:spTgt spid="87"/>
                                        </p:tgtEl>
                                        <p:attrNameLst>
                                          <p:attrName>style.visibility</p:attrName>
                                        </p:attrNameLst>
                                      </p:cBhvr>
                                      <p:to>
                                        <p:strVal val="visible"/>
                                      </p:to>
                                    </p:set>
                                    <p:animEffect transition="in" filter="wipe(down)">
                                      <p:cBhvr>
                                        <p:cTn id="268" dur="1000"/>
                                        <p:tgtEl>
                                          <p:spTgt spid="87"/>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20"/>
                                        </p:tgtEl>
                                        <p:attrNameLst>
                                          <p:attrName>style.visibility</p:attrName>
                                        </p:attrNameLst>
                                      </p:cBhvr>
                                      <p:to>
                                        <p:strVal val="visible"/>
                                      </p:to>
                                    </p:set>
                                    <p:animEffect transition="in" filter="wipe(down)">
                                      <p:cBhvr>
                                        <p:cTn id="273" dur="1000"/>
                                        <p:tgtEl>
                                          <p:spTgt spid="20"/>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0" nodeType="clickEffect">
                                  <p:stCondLst>
                                    <p:cond delay="0"/>
                                  </p:stCondLst>
                                  <p:childTnLst>
                                    <p:set>
                                      <p:cBhvr>
                                        <p:cTn id="277" dur="1" fill="hold">
                                          <p:stCondLst>
                                            <p:cond delay="0"/>
                                          </p:stCondLst>
                                        </p:cTn>
                                        <p:tgtEl>
                                          <p:spTgt spid="21"/>
                                        </p:tgtEl>
                                        <p:attrNameLst>
                                          <p:attrName>style.visibility</p:attrName>
                                        </p:attrNameLst>
                                      </p:cBhvr>
                                      <p:to>
                                        <p:strVal val="visible"/>
                                      </p:to>
                                    </p:set>
                                    <p:animEffect transition="in" filter="wipe(down)">
                                      <p:cBhvr>
                                        <p:cTn id="278" dur="500"/>
                                        <p:tgtEl>
                                          <p:spTgt spid="21"/>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4" fill="hold" grpId="0" nodeType="clickEffect">
                                  <p:stCondLst>
                                    <p:cond delay="0"/>
                                  </p:stCondLst>
                                  <p:childTnLst>
                                    <p:set>
                                      <p:cBhvr>
                                        <p:cTn id="282" dur="1" fill="hold">
                                          <p:stCondLst>
                                            <p:cond delay="0"/>
                                          </p:stCondLst>
                                        </p:cTn>
                                        <p:tgtEl>
                                          <p:spTgt spid="88"/>
                                        </p:tgtEl>
                                        <p:attrNameLst>
                                          <p:attrName>style.visibility</p:attrName>
                                        </p:attrNameLst>
                                      </p:cBhvr>
                                      <p:to>
                                        <p:strVal val="visible"/>
                                      </p:to>
                                    </p:set>
                                    <p:animEffect transition="in" filter="wipe(down)">
                                      <p:cBhvr>
                                        <p:cTn id="283" dur="1000"/>
                                        <p:tgtEl>
                                          <p:spTgt spid="88"/>
                                        </p:tgtEl>
                                      </p:cBhvr>
                                    </p:animEffect>
                                  </p:childTnLst>
                                </p:cTn>
                              </p:par>
                            </p:childTnLst>
                          </p:cTn>
                        </p:par>
                        <p:par>
                          <p:cTn id="284" fill="hold">
                            <p:stCondLst>
                              <p:cond delay="1000"/>
                            </p:stCondLst>
                            <p:childTnLst>
                              <p:par>
                                <p:cTn id="285" presetID="22" presetClass="entr" presetSubtype="4" fill="hold" grpId="0" nodeType="afterEffect">
                                  <p:stCondLst>
                                    <p:cond delay="0"/>
                                  </p:stCondLst>
                                  <p:childTnLst>
                                    <p:set>
                                      <p:cBhvr>
                                        <p:cTn id="286" dur="1" fill="hold">
                                          <p:stCondLst>
                                            <p:cond delay="0"/>
                                          </p:stCondLst>
                                        </p:cTn>
                                        <p:tgtEl>
                                          <p:spTgt spid="89"/>
                                        </p:tgtEl>
                                        <p:attrNameLst>
                                          <p:attrName>style.visibility</p:attrName>
                                        </p:attrNameLst>
                                      </p:cBhvr>
                                      <p:to>
                                        <p:strVal val="visible"/>
                                      </p:to>
                                    </p:set>
                                    <p:animEffect transition="in" filter="wipe(down)">
                                      <p:cBhvr>
                                        <p:cTn id="287" dur="1000"/>
                                        <p:tgtEl>
                                          <p:spTgt spid="89"/>
                                        </p:tgtEl>
                                      </p:cBhvr>
                                    </p:animEffect>
                                  </p:childTnLst>
                                </p:cTn>
                              </p:par>
                            </p:childTnLst>
                          </p:cTn>
                        </p:par>
                        <p:par>
                          <p:cTn id="288" fill="hold">
                            <p:stCondLst>
                              <p:cond delay="2000"/>
                            </p:stCondLst>
                            <p:childTnLst>
                              <p:par>
                                <p:cTn id="289" presetID="22" presetClass="entr" presetSubtype="4" fill="hold" grpId="0" nodeType="afterEffect">
                                  <p:stCondLst>
                                    <p:cond delay="0"/>
                                  </p:stCondLst>
                                  <p:childTnLst>
                                    <p:set>
                                      <p:cBhvr>
                                        <p:cTn id="290" dur="1" fill="hold">
                                          <p:stCondLst>
                                            <p:cond delay="0"/>
                                          </p:stCondLst>
                                        </p:cTn>
                                        <p:tgtEl>
                                          <p:spTgt spid="90"/>
                                        </p:tgtEl>
                                        <p:attrNameLst>
                                          <p:attrName>style.visibility</p:attrName>
                                        </p:attrNameLst>
                                      </p:cBhvr>
                                      <p:to>
                                        <p:strVal val="visible"/>
                                      </p:to>
                                    </p:set>
                                    <p:animEffect transition="in" filter="wipe(down)">
                                      <p:cBhvr>
                                        <p:cTn id="291" dur="1000"/>
                                        <p:tgtEl>
                                          <p:spTgt spid="90"/>
                                        </p:tgtEl>
                                      </p:cBhvr>
                                    </p:animEffect>
                                  </p:childTnLst>
                                </p:cTn>
                              </p:par>
                            </p:childTnLst>
                          </p:cTn>
                        </p:par>
                        <p:par>
                          <p:cTn id="292" fill="hold">
                            <p:stCondLst>
                              <p:cond delay="3000"/>
                            </p:stCondLst>
                            <p:childTnLst>
                              <p:par>
                                <p:cTn id="293" presetID="22" presetClass="entr" presetSubtype="4" fill="hold" grpId="0" nodeType="afterEffect">
                                  <p:stCondLst>
                                    <p:cond delay="0"/>
                                  </p:stCondLst>
                                  <p:childTnLst>
                                    <p:set>
                                      <p:cBhvr>
                                        <p:cTn id="294" dur="1" fill="hold">
                                          <p:stCondLst>
                                            <p:cond delay="0"/>
                                          </p:stCondLst>
                                        </p:cTn>
                                        <p:tgtEl>
                                          <p:spTgt spid="91"/>
                                        </p:tgtEl>
                                        <p:attrNameLst>
                                          <p:attrName>style.visibility</p:attrName>
                                        </p:attrNameLst>
                                      </p:cBhvr>
                                      <p:to>
                                        <p:strVal val="visible"/>
                                      </p:to>
                                    </p:set>
                                    <p:animEffect transition="in" filter="wipe(down)">
                                      <p:cBhvr>
                                        <p:cTn id="295" dur="1000"/>
                                        <p:tgtEl>
                                          <p:spTgt spid="91"/>
                                        </p:tgtEl>
                                      </p:cBhvr>
                                    </p:animEffect>
                                  </p:childTnLst>
                                </p:cTn>
                              </p:par>
                            </p:childTnLst>
                          </p:cTn>
                        </p:par>
                        <p:par>
                          <p:cTn id="296" fill="hold">
                            <p:stCondLst>
                              <p:cond delay="4000"/>
                            </p:stCondLst>
                            <p:childTnLst>
                              <p:par>
                                <p:cTn id="297" presetID="22" presetClass="entr" presetSubtype="4" fill="hold" grpId="0" nodeType="afterEffect">
                                  <p:stCondLst>
                                    <p:cond delay="0"/>
                                  </p:stCondLst>
                                  <p:childTnLst>
                                    <p:set>
                                      <p:cBhvr>
                                        <p:cTn id="298" dur="1" fill="hold">
                                          <p:stCondLst>
                                            <p:cond delay="0"/>
                                          </p:stCondLst>
                                        </p:cTn>
                                        <p:tgtEl>
                                          <p:spTgt spid="92"/>
                                        </p:tgtEl>
                                        <p:attrNameLst>
                                          <p:attrName>style.visibility</p:attrName>
                                        </p:attrNameLst>
                                      </p:cBhvr>
                                      <p:to>
                                        <p:strVal val="visible"/>
                                      </p:to>
                                    </p:set>
                                    <p:animEffect transition="in" filter="wipe(down)">
                                      <p:cBhvr>
                                        <p:cTn id="299" dur="1000"/>
                                        <p:tgtEl>
                                          <p:spTgt spid="92"/>
                                        </p:tgtEl>
                                      </p:cBhvr>
                                    </p:animEffect>
                                  </p:childTnLst>
                                </p:cTn>
                              </p:par>
                            </p:childTnLst>
                          </p:cTn>
                        </p:par>
                        <p:par>
                          <p:cTn id="300" fill="hold">
                            <p:stCondLst>
                              <p:cond delay="5000"/>
                            </p:stCondLst>
                            <p:childTnLst>
                              <p:par>
                                <p:cTn id="301" presetID="22" presetClass="entr" presetSubtype="4" fill="hold" grpId="0" nodeType="afterEffect">
                                  <p:stCondLst>
                                    <p:cond delay="0"/>
                                  </p:stCondLst>
                                  <p:childTnLst>
                                    <p:set>
                                      <p:cBhvr>
                                        <p:cTn id="302" dur="1" fill="hold">
                                          <p:stCondLst>
                                            <p:cond delay="0"/>
                                          </p:stCondLst>
                                        </p:cTn>
                                        <p:tgtEl>
                                          <p:spTgt spid="93"/>
                                        </p:tgtEl>
                                        <p:attrNameLst>
                                          <p:attrName>style.visibility</p:attrName>
                                        </p:attrNameLst>
                                      </p:cBhvr>
                                      <p:to>
                                        <p:strVal val="visible"/>
                                      </p:to>
                                    </p:set>
                                    <p:animEffect transition="in" filter="wipe(down)">
                                      <p:cBhvr>
                                        <p:cTn id="303" dur="1000"/>
                                        <p:tgtEl>
                                          <p:spTgt spid="93"/>
                                        </p:tgtEl>
                                      </p:cBhvr>
                                    </p:animEffect>
                                  </p:childTnLst>
                                </p:cTn>
                              </p:par>
                            </p:childTnLst>
                          </p:cTn>
                        </p:par>
                        <p:par>
                          <p:cTn id="304" fill="hold">
                            <p:stCondLst>
                              <p:cond delay="6000"/>
                            </p:stCondLst>
                            <p:childTnLst>
                              <p:par>
                                <p:cTn id="305" presetID="22" presetClass="entr" presetSubtype="4" fill="hold" grpId="0" nodeType="afterEffect">
                                  <p:stCondLst>
                                    <p:cond delay="0"/>
                                  </p:stCondLst>
                                  <p:childTnLst>
                                    <p:set>
                                      <p:cBhvr>
                                        <p:cTn id="306" dur="1" fill="hold">
                                          <p:stCondLst>
                                            <p:cond delay="0"/>
                                          </p:stCondLst>
                                        </p:cTn>
                                        <p:tgtEl>
                                          <p:spTgt spid="94"/>
                                        </p:tgtEl>
                                        <p:attrNameLst>
                                          <p:attrName>style.visibility</p:attrName>
                                        </p:attrNameLst>
                                      </p:cBhvr>
                                      <p:to>
                                        <p:strVal val="visible"/>
                                      </p:to>
                                    </p:set>
                                    <p:animEffect transition="in" filter="wipe(down)">
                                      <p:cBhvr>
                                        <p:cTn id="307" dur="1000"/>
                                        <p:tgtEl>
                                          <p:spTgt spid="94"/>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4" fill="hold" grpId="0" nodeType="clickEffect">
                                  <p:stCondLst>
                                    <p:cond delay="0"/>
                                  </p:stCondLst>
                                  <p:childTnLst>
                                    <p:set>
                                      <p:cBhvr>
                                        <p:cTn id="311" dur="1" fill="hold">
                                          <p:stCondLst>
                                            <p:cond delay="0"/>
                                          </p:stCondLst>
                                        </p:cTn>
                                        <p:tgtEl>
                                          <p:spTgt spid="99"/>
                                        </p:tgtEl>
                                        <p:attrNameLst>
                                          <p:attrName>style.visibility</p:attrName>
                                        </p:attrNameLst>
                                      </p:cBhvr>
                                      <p:to>
                                        <p:strVal val="visible"/>
                                      </p:to>
                                    </p:set>
                                    <p:animEffect transition="in" filter="wipe(down)">
                                      <p:cBhvr>
                                        <p:cTn id="312" dur="1000"/>
                                        <p:tgtEl>
                                          <p:spTgt spid="99"/>
                                        </p:tgtEl>
                                      </p:cBhvr>
                                    </p:animEffect>
                                  </p:childTnLst>
                                </p:cTn>
                              </p:par>
                            </p:childTnLst>
                          </p:cTn>
                        </p:par>
                        <p:par>
                          <p:cTn id="313" fill="hold">
                            <p:stCondLst>
                              <p:cond delay="1000"/>
                            </p:stCondLst>
                            <p:childTnLst>
                              <p:par>
                                <p:cTn id="314" presetID="22" presetClass="entr" presetSubtype="4" fill="hold" grpId="0" nodeType="afterEffect">
                                  <p:stCondLst>
                                    <p:cond delay="0"/>
                                  </p:stCondLst>
                                  <p:childTnLst>
                                    <p:set>
                                      <p:cBhvr>
                                        <p:cTn id="315" dur="1" fill="hold">
                                          <p:stCondLst>
                                            <p:cond delay="0"/>
                                          </p:stCondLst>
                                        </p:cTn>
                                        <p:tgtEl>
                                          <p:spTgt spid="104"/>
                                        </p:tgtEl>
                                        <p:attrNameLst>
                                          <p:attrName>style.visibility</p:attrName>
                                        </p:attrNameLst>
                                      </p:cBhvr>
                                      <p:to>
                                        <p:strVal val="visible"/>
                                      </p:to>
                                    </p:set>
                                    <p:animEffect transition="in" filter="wipe(down)">
                                      <p:cBhvr>
                                        <p:cTn id="316" dur="1000"/>
                                        <p:tgtEl>
                                          <p:spTgt spid="104"/>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98"/>
                                        </p:tgtEl>
                                        <p:attrNameLst>
                                          <p:attrName>style.visibility</p:attrName>
                                        </p:attrNameLst>
                                      </p:cBhvr>
                                      <p:to>
                                        <p:strVal val="visible"/>
                                      </p:to>
                                    </p:set>
                                    <p:animEffect transition="in" filter="wipe(down)">
                                      <p:cBhvr>
                                        <p:cTn id="321" dur="1000"/>
                                        <p:tgtEl>
                                          <p:spTgt spid="98"/>
                                        </p:tgtEl>
                                      </p:cBhvr>
                                    </p:animEffect>
                                  </p:childTnLst>
                                </p:cTn>
                              </p:par>
                            </p:childTnLst>
                          </p:cTn>
                        </p:par>
                        <p:par>
                          <p:cTn id="322" fill="hold">
                            <p:stCondLst>
                              <p:cond delay="1000"/>
                            </p:stCondLst>
                            <p:childTnLst>
                              <p:par>
                                <p:cTn id="323" presetID="22" presetClass="entr" presetSubtype="4" fill="hold" grpId="0" nodeType="afterEffect">
                                  <p:stCondLst>
                                    <p:cond delay="0"/>
                                  </p:stCondLst>
                                  <p:childTnLst>
                                    <p:set>
                                      <p:cBhvr>
                                        <p:cTn id="324" dur="1" fill="hold">
                                          <p:stCondLst>
                                            <p:cond delay="0"/>
                                          </p:stCondLst>
                                        </p:cTn>
                                        <p:tgtEl>
                                          <p:spTgt spid="103"/>
                                        </p:tgtEl>
                                        <p:attrNameLst>
                                          <p:attrName>style.visibility</p:attrName>
                                        </p:attrNameLst>
                                      </p:cBhvr>
                                      <p:to>
                                        <p:strVal val="visible"/>
                                      </p:to>
                                    </p:set>
                                    <p:animEffect transition="in" filter="wipe(down)">
                                      <p:cBhvr>
                                        <p:cTn id="325" dur="1000"/>
                                        <p:tgtEl>
                                          <p:spTgt spid="103"/>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4" fill="hold" grpId="0" nodeType="clickEffect">
                                  <p:stCondLst>
                                    <p:cond delay="0"/>
                                  </p:stCondLst>
                                  <p:childTnLst>
                                    <p:set>
                                      <p:cBhvr>
                                        <p:cTn id="329" dur="1" fill="hold">
                                          <p:stCondLst>
                                            <p:cond delay="0"/>
                                          </p:stCondLst>
                                        </p:cTn>
                                        <p:tgtEl>
                                          <p:spTgt spid="97"/>
                                        </p:tgtEl>
                                        <p:attrNameLst>
                                          <p:attrName>style.visibility</p:attrName>
                                        </p:attrNameLst>
                                      </p:cBhvr>
                                      <p:to>
                                        <p:strVal val="visible"/>
                                      </p:to>
                                    </p:set>
                                    <p:animEffect transition="in" filter="wipe(down)">
                                      <p:cBhvr>
                                        <p:cTn id="330" dur="1000"/>
                                        <p:tgtEl>
                                          <p:spTgt spid="97"/>
                                        </p:tgtEl>
                                      </p:cBhvr>
                                    </p:animEffect>
                                  </p:childTnLst>
                                </p:cTn>
                              </p:par>
                            </p:childTnLst>
                          </p:cTn>
                        </p:par>
                        <p:par>
                          <p:cTn id="331" fill="hold">
                            <p:stCondLst>
                              <p:cond delay="1000"/>
                            </p:stCondLst>
                            <p:childTnLst>
                              <p:par>
                                <p:cTn id="332" presetID="22" presetClass="entr" presetSubtype="4" fill="hold" grpId="0" nodeType="afterEffect">
                                  <p:stCondLst>
                                    <p:cond delay="0"/>
                                  </p:stCondLst>
                                  <p:childTnLst>
                                    <p:set>
                                      <p:cBhvr>
                                        <p:cTn id="333" dur="1" fill="hold">
                                          <p:stCondLst>
                                            <p:cond delay="0"/>
                                          </p:stCondLst>
                                        </p:cTn>
                                        <p:tgtEl>
                                          <p:spTgt spid="102"/>
                                        </p:tgtEl>
                                        <p:attrNameLst>
                                          <p:attrName>style.visibility</p:attrName>
                                        </p:attrNameLst>
                                      </p:cBhvr>
                                      <p:to>
                                        <p:strVal val="visible"/>
                                      </p:to>
                                    </p:set>
                                    <p:animEffect transition="in" filter="wipe(down)">
                                      <p:cBhvr>
                                        <p:cTn id="334" dur="1000"/>
                                        <p:tgtEl>
                                          <p:spTgt spid="102"/>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4" fill="hold" grpId="0" nodeType="clickEffect">
                                  <p:stCondLst>
                                    <p:cond delay="0"/>
                                  </p:stCondLst>
                                  <p:childTnLst>
                                    <p:set>
                                      <p:cBhvr>
                                        <p:cTn id="338" dur="1" fill="hold">
                                          <p:stCondLst>
                                            <p:cond delay="0"/>
                                          </p:stCondLst>
                                        </p:cTn>
                                        <p:tgtEl>
                                          <p:spTgt spid="96"/>
                                        </p:tgtEl>
                                        <p:attrNameLst>
                                          <p:attrName>style.visibility</p:attrName>
                                        </p:attrNameLst>
                                      </p:cBhvr>
                                      <p:to>
                                        <p:strVal val="visible"/>
                                      </p:to>
                                    </p:set>
                                    <p:animEffect transition="in" filter="wipe(down)">
                                      <p:cBhvr>
                                        <p:cTn id="339" dur="1000"/>
                                        <p:tgtEl>
                                          <p:spTgt spid="96"/>
                                        </p:tgtEl>
                                      </p:cBhvr>
                                    </p:animEffect>
                                  </p:childTnLst>
                                </p:cTn>
                              </p:par>
                            </p:childTnLst>
                          </p:cTn>
                        </p:par>
                        <p:par>
                          <p:cTn id="340" fill="hold">
                            <p:stCondLst>
                              <p:cond delay="1000"/>
                            </p:stCondLst>
                            <p:childTnLst>
                              <p:par>
                                <p:cTn id="341" presetID="22" presetClass="entr" presetSubtype="4" fill="hold" grpId="0" nodeType="afterEffect">
                                  <p:stCondLst>
                                    <p:cond delay="0"/>
                                  </p:stCondLst>
                                  <p:childTnLst>
                                    <p:set>
                                      <p:cBhvr>
                                        <p:cTn id="342" dur="1" fill="hold">
                                          <p:stCondLst>
                                            <p:cond delay="0"/>
                                          </p:stCondLst>
                                        </p:cTn>
                                        <p:tgtEl>
                                          <p:spTgt spid="101"/>
                                        </p:tgtEl>
                                        <p:attrNameLst>
                                          <p:attrName>style.visibility</p:attrName>
                                        </p:attrNameLst>
                                      </p:cBhvr>
                                      <p:to>
                                        <p:strVal val="visible"/>
                                      </p:to>
                                    </p:set>
                                    <p:animEffect transition="in" filter="wipe(down)">
                                      <p:cBhvr>
                                        <p:cTn id="343" dur="1000"/>
                                        <p:tgtEl>
                                          <p:spTgt spid="101"/>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4" fill="hold" grpId="0" nodeType="clickEffect">
                                  <p:stCondLst>
                                    <p:cond delay="0"/>
                                  </p:stCondLst>
                                  <p:childTnLst>
                                    <p:set>
                                      <p:cBhvr>
                                        <p:cTn id="347" dur="1" fill="hold">
                                          <p:stCondLst>
                                            <p:cond delay="0"/>
                                          </p:stCondLst>
                                        </p:cTn>
                                        <p:tgtEl>
                                          <p:spTgt spid="95"/>
                                        </p:tgtEl>
                                        <p:attrNameLst>
                                          <p:attrName>style.visibility</p:attrName>
                                        </p:attrNameLst>
                                      </p:cBhvr>
                                      <p:to>
                                        <p:strVal val="visible"/>
                                      </p:to>
                                    </p:set>
                                    <p:animEffect transition="in" filter="wipe(down)">
                                      <p:cBhvr>
                                        <p:cTn id="348" dur="1000"/>
                                        <p:tgtEl>
                                          <p:spTgt spid="95"/>
                                        </p:tgtEl>
                                      </p:cBhvr>
                                    </p:animEffect>
                                  </p:childTnLst>
                                </p:cTn>
                              </p:par>
                            </p:childTnLst>
                          </p:cTn>
                        </p:par>
                        <p:par>
                          <p:cTn id="349" fill="hold">
                            <p:stCondLst>
                              <p:cond delay="1000"/>
                            </p:stCondLst>
                            <p:childTnLst>
                              <p:par>
                                <p:cTn id="350" presetID="22" presetClass="entr" presetSubtype="4" fill="hold" grpId="0" nodeType="afterEffect">
                                  <p:stCondLst>
                                    <p:cond delay="0"/>
                                  </p:stCondLst>
                                  <p:childTnLst>
                                    <p:set>
                                      <p:cBhvr>
                                        <p:cTn id="351" dur="1" fill="hold">
                                          <p:stCondLst>
                                            <p:cond delay="0"/>
                                          </p:stCondLst>
                                        </p:cTn>
                                        <p:tgtEl>
                                          <p:spTgt spid="100"/>
                                        </p:tgtEl>
                                        <p:attrNameLst>
                                          <p:attrName>style.visibility</p:attrName>
                                        </p:attrNameLst>
                                      </p:cBhvr>
                                      <p:to>
                                        <p:strVal val="visible"/>
                                      </p:to>
                                    </p:set>
                                    <p:animEffect transition="in" filter="wipe(down)">
                                      <p:cBhvr>
                                        <p:cTn id="352" dur="1000"/>
                                        <p:tgtEl>
                                          <p:spTgt spid="100"/>
                                        </p:tgtEl>
                                      </p:cBhvr>
                                    </p:animEffect>
                                  </p:childTnLst>
                                </p:cTn>
                              </p:par>
                            </p:childTnLst>
                          </p:cTn>
                        </p:par>
                      </p:childTnLst>
                    </p:cTn>
                  </p:par>
                  <p:par>
                    <p:cTn id="353" fill="hold">
                      <p:stCondLst>
                        <p:cond delay="indefinite"/>
                      </p:stCondLst>
                      <p:childTnLst>
                        <p:par>
                          <p:cTn id="354" fill="hold">
                            <p:stCondLst>
                              <p:cond delay="0"/>
                            </p:stCondLst>
                            <p:childTnLst>
                              <p:par>
                                <p:cTn id="355" presetID="21" presetClass="entr" presetSubtype="1" fill="hold" grpId="0" nodeType="clickEffect">
                                  <p:stCondLst>
                                    <p:cond delay="0"/>
                                  </p:stCondLst>
                                  <p:childTnLst>
                                    <p:set>
                                      <p:cBhvr>
                                        <p:cTn id="356" dur="1" fill="hold">
                                          <p:stCondLst>
                                            <p:cond delay="0"/>
                                          </p:stCondLst>
                                        </p:cTn>
                                        <p:tgtEl>
                                          <p:spTgt spid="105"/>
                                        </p:tgtEl>
                                        <p:attrNameLst>
                                          <p:attrName>style.visibility</p:attrName>
                                        </p:attrNameLst>
                                      </p:cBhvr>
                                      <p:to>
                                        <p:strVal val="visible"/>
                                      </p:to>
                                    </p:set>
                                    <p:animEffect transition="in" filter="wheel(1)">
                                      <p:cBhvr>
                                        <p:cTn id="357" dur="2000"/>
                                        <p:tgtEl>
                                          <p:spTgt spid="105"/>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41"/>
                                        </p:tgtEl>
                                        <p:attrNameLst>
                                          <p:attrName>style.visibility</p:attrName>
                                        </p:attrNameLst>
                                      </p:cBhvr>
                                      <p:to>
                                        <p:strVal val="visible"/>
                                      </p:to>
                                    </p:set>
                                    <p:animEffect transition="in" filter="wipe(left)">
                                      <p:cBhvr>
                                        <p:cTn id="362" dur="500"/>
                                        <p:tgtEl>
                                          <p:spTgt spid="41"/>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4" fill="hold" grpId="0" nodeType="clickEffect">
                                  <p:stCondLst>
                                    <p:cond delay="0"/>
                                  </p:stCondLst>
                                  <p:childTnLst>
                                    <p:set>
                                      <p:cBhvr>
                                        <p:cTn id="366" dur="1" fill="hold">
                                          <p:stCondLst>
                                            <p:cond delay="0"/>
                                          </p:stCondLst>
                                        </p:cTn>
                                        <p:tgtEl>
                                          <p:spTgt spid="42"/>
                                        </p:tgtEl>
                                        <p:attrNameLst>
                                          <p:attrName>style.visibility</p:attrName>
                                        </p:attrNameLst>
                                      </p:cBhvr>
                                      <p:to>
                                        <p:strVal val="visible"/>
                                      </p:to>
                                    </p:set>
                                    <p:animEffect transition="in" filter="wipe(down)">
                                      <p:cBhvr>
                                        <p:cTn id="367" dur="1000"/>
                                        <p:tgtEl>
                                          <p:spTgt spid="42"/>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4" fill="hold" grpId="0" nodeType="clickEffect">
                                  <p:stCondLst>
                                    <p:cond delay="0"/>
                                  </p:stCondLst>
                                  <p:childTnLst>
                                    <p:set>
                                      <p:cBhvr>
                                        <p:cTn id="371" dur="1" fill="hold">
                                          <p:stCondLst>
                                            <p:cond delay="0"/>
                                          </p:stCondLst>
                                        </p:cTn>
                                        <p:tgtEl>
                                          <p:spTgt spid="51"/>
                                        </p:tgtEl>
                                        <p:attrNameLst>
                                          <p:attrName>style.visibility</p:attrName>
                                        </p:attrNameLst>
                                      </p:cBhvr>
                                      <p:to>
                                        <p:strVal val="visible"/>
                                      </p:to>
                                    </p:set>
                                    <p:animEffect transition="in" filter="wipe(down)">
                                      <p:cBhvr>
                                        <p:cTn id="372" dur="1000"/>
                                        <p:tgtEl>
                                          <p:spTgt spid="51"/>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8" fill="hold" grpId="0" nodeType="clickEffect">
                                  <p:stCondLst>
                                    <p:cond delay="0"/>
                                  </p:stCondLst>
                                  <p:childTnLst>
                                    <p:set>
                                      <p:cBhvr>
                                        <p:cTn id="376" dur="1" fill="hold">
                                          <p:stCondLst>
                                            <p:cond delay="0"/>
                                          </p:stCondLst>
                                        </p:cTn>
                                        <p:tgtEl>
                                          <p:spTgt spid="40"/>
                                        </p:tgtEl>
                                        <p:attrNameLst>
                                          <p:attrName>style.visibility</p:attrName>
                                        </p:attrNameLst>
                                      </p:cBhvr>
                                      <p:to>
                                        <p:strVal val="visible"/>
                                      </p:to>
                                    </p:set>
                                    <p:animEffect transition="in" filter="wipe(left)">
                                      <p:cBhvr>
                                        <p:cTn id="377" dur="1000"/>
                                        <p:tgtEl>
                                          <p:spTgt spid="40"/>
                                        </p:tgtEl>
                                      </p:cBhvr>
                                    </p:animEffect>
                                  </p:childTnLst>
                                </p:cTn>
                              </p:par>
                            </p:childTnLst>
                          </p:cTn>
                        </p:par>
                        <p:par>
                          <p:cTn id="378" fill="hold">
                            <p:stCondLst>
                              <p:cond delay="1000"/>
                            </p:stCondLst>
                            <p:childTnLst>
                              <p:par>
                                <p:cTn id="379" presetID="22" presetClass="entr" presetSubtype="4" fill="hold" grpId="0" nodeType="afterEffect">
                                  <p:stCondLst>
                                    <p:cond delay="0"/>
                                  </p:stCondLst>
                                  <p:childTnLst>
                                    <p:set>
                                      <p:cBhvr>
                                        <p:cTn id="380" dur="1" fill="hold">
                                          <p:stCondLst>
                                            <p:cond delay="0"/>
                                          </p:stCondLst>
                                        </p:cTn>
                                        <p:tgtEl>
                                          <p:spTgt spid="43"/>
                                        </p:tgtEl>
                                        <p:attrNameLst>
                                          <p:attrName>style.visibility</p:attrName>
                                        </p:attrNameLst>
                                      </p:cBhvr>
                                      <p:to>
                                        <p:strVal val="visible"/>
                                      </p:to>
                                    </p:set>
                                    <p:animEffect transition="in" filter="wipe(down)">
                                      <p:cBhvr>
                                        <p:cTn id="381" dur="1000"/>
                                        <p:tgtEl>
                                          <p:spTgt spid="43"/>
                                        </p:tgtEl>
                                      </p:cBhvr>
                                    </p:animEffect>
                                  </p:childTnLst>
                                </p:cTn>
                              </p:par>
                            </p:childTnLst>
                          </p:cTn>
                        </p:par>
                        <p:par>
                          <p:cTn id="382" fill="hold">
                            <p:stCondLst>
                              <p:cond delay="2000"/>
                            </p:stCondLst>
                            <p:childTnLst>
                              <p:par>
                                <p:cTn id="383" presetID="22" presetClass="entr" presetSubtype="4" fill="hold" grpId="0" nodeType="afterEffect">
                                  <p:stCondLst>
                                    <p:cond delay="0"/>
                                  </p:stCondLst>
                                  <p:childTnLst>
                                    <p:set>
                                      <p:cBhvr>
                                        <p:cTn id="384" dur="1" fill="hold">
                                          <p:stCondLst>
                                            <p:cond delay="0"/>
                                          </p:stCondLst>
                                        </p:cTn>
                                        <p:tgtEl>
                                          <p:spTgt spid="50"/>
                                        </p:tgtEl>
                                        <p:attrNameLst>
                                          <p:attrName>style.visibility</p:attrName>
                                        </p:attrNameLst>
                                      </p:cBhvr>
                                      <p:to>
                                        <p:strVal val="visible"/>
                                      </p:to>
                                    </p:set>
                                    <p:animEffect transition="in" filter="wipe(down)">
                                      <p:cBhvr>
                                        <p:cTn id="385" dur="1000"/>
                                        <p:tgtEl>
                                          <p:spTgt spid="50"/>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39"/>
                                        </p:tgtEl>
                                        <p:attrNameLst>
                                          <p:attrName>style.visibility</p:attrName>
                                        </p:attrNameLst>
                                      </p:cBhvr>
                                      <p:to>
                                        <p:strVal val="visible"/>
                                      </p:to>
                                    </p:set>
                                    <p:animEffect transition="in" filter="wipe(left)">
                                      <p:cBhvr>
                                        <p:cTn id="390" dur="1000"/>
                                        <p:tgtEl>
                                          <p:spTgt spid="39"/>
                                        </p:tgtEl>
                                      </p:cBhvr>
                                    </p:animEffect>
                                  </p:childTnLst>
                                </p:cTn>
                              </p:par>
                            </p:childTnLst>
                          </p:cTn>
                        </p:par>
                        <p:par>
                          <p:cTn id="391" fill="hold">
                            <p:stCondLst>
                              <p:cond delay="1000"/>
                            </p:stCondLst>
                            <p:childTnLst>
                              <p:par>
                                <p:cTn id="392" presetID="22" presetClass="entr" presetSubtype="4" fill="hold" grpId="0" nodeType="afterEffect">
                                  <p:stCondLst>
                                    <p:cond delay="0"/>
                                  </p:stCondLst>
                                  <p:childTnLst>
                                    <p:set>
                                      <p:cBhvr>
                                        <p:cTn id="393" dur="1" fill="hold">
                                          <p:stCondLst>
                                            <p:cond delay="0"/>
                                          </p:stCondLst>
                                        </p:cTn>
                                        <p:tgtEl>
                                          <p:spTgt spid="44"/>
                                        </p:tgtEl>
                                        <p:attrNameLst>
                                          <p:attrName>style.visibility</p:attrName>
                                        </p:attrNameLst>
                                      </p:cBhvr>
                                      <p:to>
                                        <p:strVal val="visible"/>
                                      </p:to>
                                    </p:set>
                                    <p:animEffect transition="in" filter="wipe(down)">
                                      <p:cBhvr>
                                        <p:cTn id="394" dur="1000"/>
                                        <p:tgtEl>
                                          <p:spTgt spid="44"/>
                                        </p:tgtEl>
                                      </p:cBhvr>
                                    </p:animEffect>
                                  </p:childTnLst>
                                </p:cTn>
                              </p:par>
                            </p:childTnLst>
                          </p:cTn>
                        </p:par>
                        <p:par>
                          <p:cTn id="395" fill="hold">
                            <p:stCondLst>
                              <p:cond delay="2000"/>
                            </p:stCondLst>
                            <p:childTnLst>
                              <p:par>
                                <p:cTn id="396" presetID="22" presetClass="entr" presetSubtype="4" fill="hold" grpId="0" nodeType="afterEffect">
                                  <p:stCondLst>
                                    <p:cond delay="0"/>
                                  </p:stCondLst>
                                  <p:childTnLst>
                                    <p:set>
                                      <p:cBhvr>
                                        <p:cTn id="397" dur="1" fill="hold">
                                          <p:stCondLst>
                                            <p:cond delay="0"/>
                                          </p:stCondLst>
                                        </p:cTn>
                                        <p:tgtEl>
                                          <p:spTgt spid="49"/>
                                        </p:tgtEl>
                                        <p:attrNameLst>
                                          <p:attrName>style.visibility</p:attrName>
                                        </p:attrNameLst>
                                      </p:cBhvr>
                                      <p:to>
                                        <p:strVal val="visible"/>
                                      </p:to>
                                    </p:set>
                                    <p:animEffect transition="in" filter="wipe(down)">
                                      <p:cBhvr>
                                        <p:cTn id="398" dur="1000"/>
                                        <p:tgtEl>
                                          <p:spTgt spid="49"/>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38"/>
                                        </p:tgtEl>
                                        <p:attrNameLst>
                                          <p:attrName>style.visibility</p:attrName>
                                        </p:attrNameLst>
                                      </p:cBhvr>
                                      <p:to>
                                        <p:strVal val="visible"/>
                                      </p:to>
                                    </p:set>
                                    <p:animEffect transition="in" filter="wipe(left)">
                                      <p:cBhvr>
                                        <p:cTn id="403" dur="1000"/>
                                        <p:tgtEl>
                                          <p:spTgt spid="38"/>
                                        </p:tgtEl>
                                      </p:cBhvr>
                                    </p:animEffect>
                                  </p:childTnLst>
                                </p:cTn>
                              </p:par>
                            </p:childTnLst>
                          </p:cTn>
                        </p:par>
                        <p:par>
                          <p:cTn id="404" fill="hold">
                            <p:stCondLst>
                              <p:cond delay="1000"/>
                            </p:stCondLst>
                            <p:childTnLst>
                              <p:par>
                                <p:cTn id="405" presetID="22" presetClass="entr" presetSubtype="4" fill="hold" grpId="0" nodeType="afterEffect">
                                  <p:stCondLst>
                                    <p:cond delay="0"/>
                                  </p:stCondLst>
                                  <p:childTnLst>
                                    <p:set>
                                      <p:cBhvr>
                                        <p:cTn id="406" dur="1" fill="hold">
                                          <p:stCondLst>
                                            <p:cond delay="0"/>
                                          </p:stCondLst>
                                        </p:cTn>
                                        <p:tgtEl>
                                          <p:spTgt spid="45"/>
                                        </p:tgtEl>
                                        <p:attrNameLst>
                                          <p:attrName>style.visibility</p:attrName>
                                        </p:attrNameLst>
                                      </p:cBhvr>
                                      <p:to>
                                        <p:strVal val="visible"/>
                                      </p:to>
                                    </p:set>
                                    <p:animEffect transition="in" filter="wipe(down)">
                                      <p:cBhvr>
                                        <p:cTn id="407" dur="1000"/>
                                        <p:tgtEl>
                                          <p:spTgt spid="45"/>
                                        </p:tgtEl>
                                      </p:cBhvr>
                                    </p:animEffect>
                                  </p:childTnLst>
                                </p:cTn>
                              </p:par>
                            </p:childTnLst>
                          </p:cTn>
                        </p:par>
                        <p:par>
                          <p:cTn id="408" fill="hold">
                            <p:stCondLst>
                              <p:cond delay="2000"/>
                            </p:stCondLst>
                            <p:childTnLst>
                              <p:par>
                                <p:cTn id="409" presetID="22" presetClass="entr" presetSubtype="4" fill="hold" grpId="0" nodeType="afterEffect">
                                  <p:stCondLst>
                                    <p:cond delay="0"/>
                                  </p:stCondLst>
                                  <p:childTnLst>
                                    <p:set>
                                      <p:cBhvr>
                                        <p:cTn id="410" dur="1" fill="hold">
                                          <p:stCondLst>
                                            <p:cond delay="0"/>
                                          </p:stCondLst>
                                        </p:cTn>
                                        <p:tgtEl>
                                          <p:spTgt spid="48"/>
                                        </p:tgtEl>
                                        <p:attrNameLst>
                                          <p:attrName>style.visibility</p:attrName>
                                        </p:attrNameLst>
                                      </p:cBhvr>
                                      <p:to>
                                        <p:strVal val="visible"/>
                                      </p:to>
                                    </p:set>
                                    <p:animEffect transition="in" filter="wipe(down)">
                                      <p:cBhvr>
                                        <p:cTn id="411" dur="1000"/>
                                        <p:tgtEl>
                                          <p:spTgt spid="48"/>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37"/>
                                        </p:tgtEl>
                                        <p:attrNameLst>
                                          <p:attrName>style.visibility</p:attrName>
                                        </p:attrNameLst>
                                      </p:cBhvr>
                                      <p:to>
                                        <p:strVal val="visible"/>
                                      </p:to>
                                    </p:set>
                                    <p:animEffect transition="in" filter="wipe(left)">
                                      <p:cBhvr>
                                        <p:cTn id="416" dur="1000"/>
                                        <p:tgtEl>
                                          <p:spTgt spid="37"/>
                                        </p:tgtEl>
                                      </p:cBhvr>
                                    </p:animEffect>
                                  </p:childTnLst>
                                </p:cTn>
                              </p:par>
                            </p:childTnLst>
                          </p:cTn>
                        </p:par>
                        <p:par>
                          <p:cTn id="417" fill="hold">
                            <p:stCondLst>
                              <p:cond delay="1000"/>
                            </p:stCondLst>
                            <p:childTnLst>
                              <p:par>
                                <p:cTn id="418" presetID="22" presetClass="entr" presetSubtype="4" fill="hold" grpId="0" nodeType="afterEffect">
                                  <p:stCondLst>
                                    <p:cond delay="0"/>
                                  </p:stCondLst>
                                  <p:childTnLst>
                                    <p:set>
                                      <p:cBhvr>
                                        <p:cTn id="419" dur="1" fill="hold">
                                          <p:stCondLst>
                                            <p:cond delay="0"/>
                                          </p:stCondLst>
                                        </p:cTn>
                                        <p:tgtEl>
                                          <p:spTgt spid="46"/>
                                        </p:tgtEl>
                                        <p:attrNameLst>
                                          <p:attrName>style.visibility</p:attrName>
                                        </p:attrNameLst>
                                      </p:cBhvr>
                                      <p:to>
                                        <p:strVal val="visible"/>
                                      </p:to>
                                    </p:set>
                                    <p:animEffect transition="in" filter="wipe(down)">
                                      <p:cBhvr>
                                        <p:cTn id="420" dur="1000"/>
                                        <p:tgtEl>
                                          <p:spTgt spid="46"/>
                                        </p:tgtEl>
                                      </p:cBhvr>
                                    </p:animEffect>
                                  </p:childTnLst>
                                </p:cTn>
                              </p:par>
                            </p:childTnLst>
                          </p:cTn>
                        </p:par>
                        <p:par>
                          <p:cTn id="421" fill="hold">
                            <p:stCondLst>
                              <p:cond delay="2000"/>
                            </p:stCondLst>
                            <p:childTnLst>
                              <p:par>
                                <p:cTn id="422" presetID="22" presetClass="entr" presetSubtype="4" fill="hold" grpId="0" nodeType="afterEffect">
                                  <p:stCondLst>
                                    <p:cond delay="0"/>
                                  </p:stCondLst>
                                  <p:childTnLst>
                                    <p:set>
                                      <p:cBhvr>
                                        <p:cTn id="423" dur="1" fill="hold">
                                          <p:stCondLst>
                                            <p:cond delay="0"/>
                                          </p:stCondLst>
                                        </p:cTn>
                                        <p:tgtEl>
                                          <p:spTgt spid="47"/>
                                        </p:tgtEl>
                                        <p:attrNameLst>
                                          <p:attrName>style.visibility</p:attrName>
                                        </p:attrNameLst>
                                      </p:cBhvr>
                                      <p:to>
                                        <p:strVal val="visible"/>
                                      </p:to>
                                    </p:set>
                                    <p:animEffect transition="in" filter="wipe(down)">
                                      <p:cBhvr>
                                        <p:cTn id="424" dur="1000"/>
                                        <p:tgtEl>
                                          <p:spTgt spid="47"/>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8" fill="hold" grpId="0" nodeType="clickEffect">
                                  <p:stCondLst>
                                    <p:cond delay="0"/>
                                  </p:stCondLst>
                                  <p:childTnLst>
                                    <p:set>
                                      <p:cBhvr>
                                        <p:cTn id="428" dur="1" fill="hold">
                                          <p:stCondLst>
                                            <p:cond delay="0"/>
                                          </p:stCondLst>
                                        </p:cTn>
                                        <p:tgtEl>
                                          <p:spTgt spid="52"/>
                                        </p:tgtEl>
                                        <p:attrNameLst>
                                          <p:attrName>style.visibility</p:attrName>
                                        </p:attrNameLst>
                                      </p:cBhvr>
                                      <p:to>
                                        <p:strVal val="visible"/>
                                      </p:to>
                                    </p:set>
                                    <p:animEffect transition="in" filter="wipe(left)">
                                      <p:cBhvr>
                                        <p:cTn id="429" dur="1000"/>
                                        <p:tgtEl>
                                          <p:spTgt spid="52"/>
                                        </p:tgtEl>
                                      </p:cBhvr>
                                    </p:animEffect>
                                  </p:childTnLst>
                                </p:cTn>
                              </p:par>
                            </p:childTnLst>
                          </p:cTn>
                        </p:par>
                        <p:par>
                          <p:cTn id="430" fill="hold">
                            <p:stCondLst>
                              <p:cond delay="1000"/>
                            </p:stCondLst>
                            <p:childTnLst>
                              <p:par>
                                <p:cTn id="431" presetID="22" presetClass="entr" presetSubtype="8" fill="hold" grpId="0" nodeType="afterEffect">
                                  <p:stCondLst>
                                    <p:cond delay="0"/>
                                  </p:stCondLst>
                                  <p:childTnLst>
                                    <p:set>
                                      <p:cBhvr>
                                        <p:cTn id="432" dur="1" fill="hold">
                                          <p:stCondLst>
                                            <p:cond delay="0"/>
                                          </p:stCondLst>
                                        </p:cTn>
                                        <p:tgtEl>
                                          <p:spTgt spid="53"/>
                                        </p:tgtEl>
                                        <p:attrNameLst>
                                          <p:attrName>style.visibility</p:attrName>
                                        </p:attrNameLst>
                                      </p:cBhvr>
                                      <p:to>
                                        <p:strVal val="visible"/>
                                      </p:to>
                                    </p:set>
                                    <p:animEffect transition="in" filter="wipe(left)">
                                      <p:cBhvr>
                                        <p:cTn id="433" dur="1000"/>
                                        <p:tgtEl>
                                          <p:spTgt spid="53"/>
                                        </p:tgtEl>
                                      </p:cBhvr>
                                    </p:animEffect>
                                  </p:childTnLst>
                                </p:cTn>
                              </p:par>
                            </p:childTnLst>
                          </p:cTn>
                        </p:par>
                        <p:par>
                          <p:cTn id="434" fill="hold">
                            <p:stCondLst>
                              <p:cond delay="2000"/>
                            </p:stCondLst>
                            <p:childTnLst>
                              <p:par>
                                <p:cTn id="435" presetID="22" presetClass="entr" presetSubtype="8" fill="hold" grpId="0" nodeType="afterEffect">
                                  <p:stCondLst>
                                    <p:cond delay="0"/>
                                  </p:stCondLst>
                                  <p:childTnLst>
                                    <p:set>
                                      <p:cBhvr>
                                        <p:cTn id="436" dur="1" fill="hold">
                                          <p:stCondLst>
                                            <p:cond delay="0"/>
                                          </p:stCondLst>
                                        </p:cTn>
                                        <p:tgtEl>
                                          <p:spTgt spid="54"/>
                                        </p:tgtEl>
                                        <p:attrNameLst>
                                          <p:attrName>style.visibility</p:attrName>
                                        </p:attrNameLst>
                                      </p:cBhvr>
                                      <p:to>
                                        <p:strVal val="visible"/>
                                      </p:to>
                                    </p:set>
                                    <p:animEffect transition="in" filter="wipe(left)">
                                      <p:cBhvr>
                                        <p:cTn id="437" dur="1000"/>
                                        <p:tgtEl>
                                          <p:spTgt spid="54"/>
                                        </p:tgtEl>
                                      </p:cBhvr>
                                    </p:animEffect>
                                  </p:childTnLst>
                                </p:cTn>
                              </p:par>
                            </p:childTnLst>
                          </p:cTn>
                        </p:par>
                        <p:par>
                          <p:cTn id="438" fill="hold">
                            <p:stCondLst>
                              <p:cond delay="3000"/>
                            </p:stCondLst>
                            <p:childTnLst>
                              <p:par>
                                <p:cTn id="439" presetID="22" presetClass="entr" presetSubtype="8" fill="hold" grpId="0" nodeType="afterEffect">
                                  <p:stCondLst>
                                    <p:cond delay="0"/>
                                  </p:stCondLst>
                                  <p:childTnLst>
                                    <p:set>
                                      <p:cBhvr>
                                        <p:cTn id="440" dur="1" fill="hold">
                                          <p:stCondLst>
                                            <p:cond delay="0"/>
                                          </p:stCondLst>
                                        </p:cTn>
                                        <p:tgtEl>
                                          <p:spTgt spid="55"/>
                                        </p:tgtEl>
                                        <p:attrNameLst>
                                          <p:attrName>style.visibility</p:attrName>
                                        </p:attrNameLst>
                                      </p:cBhvr>
                                      <p:to>
                                        <p:strVal val="visible"/>
                                      </p:to>
                                    </p:set>
                                    <p:animEffect transition="in" filter="wipe(left)">
                                      <p:cBhvr>
                                        <p:cTn id="441" dur="1000"/>
                                        <p:tgtEl>
                                          <p:spTgt spid="55"/>
                                        </p:tgtEl>
                                      </p:cBhvr>
                                    </p:animEffect>
                                  </p:childTnLst>
                                </p:cTn>
                              </p:par>
                            </p:childTnLst>
                          </p:cTn>
                        </p:par>
                        <p:par>
                          <p:cTn id="442" fill="hold">
                            <p:stCondLst>
                              <p:cond delay="4000"/>
                            </p:stCondLst>
                            <p:childTnLst>
                              <p:par>
                                <p:cTn id="443" presetID="22" presetClass="entr" presetSubtype="8" fill="hold" grpId="0" nodeType="afterEffect">
                                  <p:stCondLst>
                                    <p:cond delay="0"/>
                                  </p:stCondLst>
                                  <p:childTnLst>
                                    <p:set>
                                      <p:cBhvr>
                                        <p:cTn id="444" dur="1" fill="hold">
                                          <p:stCondLst>
                                            <p:cond delay="0"/>
                                          </p:stCondLst>
                                        </p:cTn>
                                        <p:tgtEl>
                                          <p:spTgt spid="56"/>
                                        </p:tgtEl>
                                        <p:attrNameLst>
                                          <p:attrName>style.visibility</p:attrName>
                                        </p:attrNameLst>
                                      </p:cBhvr>
                                      <p:to>
                                        <p:strVal val="visible"/>
                                      </p:to>
                                    </p:set>
                                    <p:animEffect transition="in" filter="wipe(left)">
                                      <p:cBhvr>
                                        <p:cTn id="445"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Surface Development</a:t>
            </a:r>
          </a:p>
        </p:txBody>
      </p:sp>
      <p:sp>
        <p:nvSpPr>
          <p:cNvPr id="3" name="Content Placeholder 2"/>
          <p:cNvSpPr>
            <a:spLocks noGrp="1"/>
          </p:cNvSpPr>
          <p:nvPr>
            <p:ph idx="1"/>
          </p:nvPr>
        </p:nvSpPr>
        <p:spPr/>
        <p:txBody>
          <a:bodyPr>
            <a:normAutofit lnSpcReduction="10000"/>
          </a:bodyPr>
          <a:lstStyle/>
          <a:p>
            <a:r>
              <a:rPr lang="en-US" dirty="0"/>
              <a:t>If the surface of a solid is laid out on a plain surface, the shape thus obtained is called the development of that solid. In other words, the development of a solid is the shape of a plain sheet that by proper folding could be converted into the shape of the concerned solid.</a:t>
            </a:r>
          </a:p>
          <a:p>
            <a:r>
              <a:rPr lang="en-US" dirty="0"/>
              <a:t>Knowledge of development is very useful in sheet metal work, construction of storage vessels, chemical vessels, boilers, and chimneys. Such vessels are manufactured from plates that are cut according to these developments and then properly bent into desired shapes. The joints are then welded or riveted.</a:t>
            </a:r>
          </a:p>
          <a:p>
            <a:r>
              <a:rPr lang="en-US" dirty="0"/>
              <a:t>In this chapter, the discussion is limited to the development of cut or uncut simple solids such as prisms, pyramids, cones and cylinders.</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9759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Freeform 5"/>
          <p:cNvSpPr>
            <a:spLocks/>
          </p:cNvSpPr>
          <p:nvPr/>
        </p:nvSpPr>
        <p:spPr bwMode="auto">
          <a:xfrm>
            <a:off x="1584325" y="4216400"/>
            <a:ext cx="1508125" cy="1509713"/>
          </a:xfrm>
          <a:custGeom>
            <a:avLst/>
            <a:gdLst>
              <a:gd name="T0" fmla="*/ 1899 w 1900"/>
              <a:gd name="T1" fmla="*/ 901 h 1903"/>
              <a:gd name="T2" fmla="*/ 1888 w 1900"/>
              <a:gd name="T3" fmla="*/ 801 h 1903"/>
              <a:gd name="T4" fmla="*/ 1867 w 1900"/>
              <a:gd name="T5" fmla="*/ 704 h 1903"/>
              <a:gd name="T6" fmla="*/ 1836 w 1900"/>
              <a:gd name="T7" fmla="*/ 608 h 1903"/>
              <a:gd name="T8" fmla="*/ 1795 w 1900"/>
              <a:gd name="T9" fmla="*/ 516 h 1903"/>
              <a:gd name="T10" fmla="*/ 1745 w 1900"/>
              <a:gd name="T11" fmla="*/ 429 h 1903"/>
              <a:gd name="T12" fmla="*/ 1685 w 1900"/>
              <a:gd name="T13" fmla="*/ 349 h 1903"/>
              <a:gd name="T14" fmla="*/ 1617 w 1900"/>
              <a:gd name="T15" fmla="*/ 275 h 1903"/>
              <a:gd name="T16" fmla="*/ 1542 w 1900"/>
              <a:gd name="T17" fmla="*/ 208 h 1903"/>
              <a:gd name="T18" fmla="*/ 1460 w 1900"/>
              <a:gd name="T19" fmla="*/ 149 h 1903"/>
              <a:gd name="T20" fmla="*/ 1374 w 1900"/>
              <a:gd name="T21" fmla="*/ 100 h 1903"/>
              <a:gd name="T22" fmla="*/ 1281 w 1900"/>
              <a:gd name="T23" fmla="*/ 60 h 1903"/>
              <a:gd name="T24" fmla="*/ 1186 w 1900"/>
              <a:gd name="T25" fmla="*/ 30 h 1903"/>
              <a:gd name="T26" fmla="*/ 1087 w 1900"/>
              <a:gd name="T27" fmla="*/ 10 h 1903"/>
              <a:gd name="T28" fmla="*/ 987 w 1900"/>
              <a:gd name="T29" fmla="*/ 1 h 1903"/>
              <a:gd name="T30" fmla="*/ 888 w 1900"/>
              <a:gd name="T31" fmla="*/ 2 h 1903"/>
              <a:gd name="T32" fmla="*/ 788 w 1900"/>
              <a:gd name="T33" fmla="*/ 14 h 1903"/>
              <a:gd name="T34" fmla="*/ 690 w 1900"/>
              <a:gd name="T35" fmla="*/ 37 h 1903"/>
              <a:gd name="T36" fmla="*/ 595 w 1900"/>
              <a:gd name="T37" fmla="*/ 69 h 1903"/>
              <a:gd name="T38" fmla="*/ 504 w 1900"/>
              <a:gd name="T39" fmla="*/ 112 h 1903"/>
              <a:gd name="T40" fmla="*/ 418 w 1900"/>
              <a:gd name="T41" fmla="*/ 163 h 1903"/>
              <a:gd name="T42" fmla="*/ 338 w 1900"/>
              <a:gd name="T43" fmla="*/ 223 h 1903"/>
              <a:gd name="T44" fmla="*/ 265 w 1900"/>
              <a:gd name="T45" fmla="*/ 292 h 1903"/>
              <a:gd name="T46" fmla="*/ 199 w 1900"/>
              <a:gd name="T47" fmla="*/ 368 h 1903"/>
              <a:gd name="T48" fmla="*/ 142 w 1900"/>
              <a:gd name="T49" fmla="*/ 451 h 1903"/>
              <a:gd name="T50" fmla="*/ 94 w 1900"/>
              <a:gd name="T51" fmla="*/ 539 h 1903"/>
              <a:gd name="T52" fmla="*/ 56 w 1900"/>
              <a:gd name="T53" fmla="*/ 632 h 1903"/>
              <a:gd name="T54" fmla="*/ 27 w 1900"/>
              <a:gd name="T55" fmla="*/ 727 h 1903"/>
              <a:gd name="T56" fmla="*/ 8 w 1900"/>
              <a:gd name="T57" fmla="*/ 826 h 1903"/>
              <a:gd name="T58" fmla="*/ 0 w 1900"/>
              <a:gd name="T59" fmla="*/ 927 h 1903"/>
              <a:gd name="T60" fmla="*/ 3 w 1900"/>
              <a:gd name="T61" fmla="*/ 1027 h 1903"/>
              <a:gd name="T62" fmla="*/ 16 w 1900"/>
              <a:gd name="T63" fmla="*/ 1126 h 1903"/>
              <a:gd name="T64" fmla="*/ 40 w 1900"/>
              <a:gd name="T65" fmla="*/ 1224 h 1903"/>
              <a:gd name="T66" fmla="*/ 74 w 1900"/>
              <a:gd name="T67" fmla="*/ 1318 h 1903"/>
              <a:gd name="T68" fmla="*/ 117 w 1900"/>
              <a:gd name="T69" fmla="*/ 1408 h 1903"/>
              <a:gd name="T70" fmla="*/ 169 w 1900"/>
              <a:gd name="T71" fmla="*/ 1494 h 1903"/>
              <a:gd name="T72" fmla="*/ 231 w 1900"/>
              <a:gd name="T73" fmla="*/ 1574 h 1903"/>
              <a:gd name="T74" fmla="*/ 301 w 1900"/>
              <a:gd name="T75" fmla="*/ 1647 h 1903"/>
              <a:gd name="T76" fmla="*/ 377 w 1900"/>
              <a:gd name="T77" fmla="*/ 1711 h 1903"/>
              <a:gd name="T78" fmla="*/ 461 w 1900"/>
              <a:gd name="T79" fmla="*/ 1767 h 1903"/>
              <a:gd name="T80" fmla="*/ 549 w 1900"/>
              <a:gd name="T81" fmla="*/ 1814 h 1903"/>
              <a:gd name="T82" fmla="*/ 642 w 1900"/>
              <a:gd name="T83" fmla="*/ 1851 h 1903"/>
              <a:gd name="T84" fmla="*/ 739 w 1900"/>
              <a:gd name="T85" fmla="*/ 1879 h 1903"/>
              <a:gd name="T86" fmla="*/ 837 w 1900"/>
              <a:gd name="T87" fmla="*/ 1896 h 1903"/>
              <a:gd name="T88" fmla="*/ 937 w 1900"/>
              <a:gd name="T89" fmla="*/ 1903 h 1903"/>
              <a:gd name="T90" fmla="*/ 1038 w 1900"/>
              <a:gd name="T91" fmla="*/ 1899 h 1903"/>
              <a:gd name="T92" fmla="*/ 1137 w 1900"/>
              <a:gd name="T93" fmla="*/ 1885 h 1903"/>
              <a:gd name="T94" fmla="*/ 1234 w 1900"/>
              <a:gd name="T95" fmla="*/ 1859 h 1903"/>
              <a:gd name="T96" fmla="*/ 1328 w 1900"/>
              <a:gd name="T97" fmla="*/ 1825 h 1903"/>
              <a:gd name="T98" fmla="*/ 1418 w 1900"/>
              <a:gd name="T99" fmla="*/ 1780 h 1903"/>
              <a:gd name="T100" fmla="*/ 1502 w 1900"/>
              <a:gd name="T101" fmla="*/ 1726 h 1903"/>
              <a:gd name="T102" fmla="*/ 1581 w 1900"/>
              <a:gd name="T103" fmla="*/ 1663 h 1903"/>
              <a:gd name="T104" fmla="*/ 1652 w 1900"/>
              <a:gd name="T105" fmla="*/ 1593 h 1903"/>
              <a:gd name="T106" fmla="*/ 1716 w 1900"/>
              <a:gd name="T107" fmla="*/ 1515 h 1903"/>
              <a:gd name="T108" fmla="*/ 1770 w 1900"/>
              <a:gd name="T109" fmla="*/ 1431 h 1903"/>
              <a:gd name="T110" fmla="*/ 1816 w 1900"/>
              <a:gd name="T111" fmla="*/ 1342 h 1903"/>
              <a:gd name="T112" fmla="*/ 1853 w 1900"/>
              <a:gd name="T113" fmla="*/ 1248 h 1903"/>
              <a:gd name="T114" fmla="*/ 1879 w 1900"/>
              <a:gd name="T115" fmla="*/ 1151 h 1903"/>
              <a:gd name="T116" fmla="*/ 1895 w 1900"/>
              <a:gd name="T117" fmla="*/ 1051 h 1903"/>
              <a:gd name="T118" fmla="*/ 1900 w 1900"/>
              <a:gd name="T119" fmla="*/ 952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0" h="1903">
                <a:moveTo>
                  <a:pt x="1900" y="952"/>
                </a:moveTo>
                <a:lnTo>
                  <a:pt x="1899" y="901"/>
                </a:lnTo>
                <a:lnTo>
                  <a:pt x="1895" y="852"/>
                </a:lnTo>
                <a:lnTo>
                  <a:pt x="1888" y="801"/>
                </a:lnTo>
                <a:lnTo>
                  <a:pt x="1879" y="752"/>
                </a:lnTo>
                <a:lnTo>
                  <a:pt x="1867" y="704"/>
                </a:lnTo>
                <a:lnTo>
                  <a:pt x="1853" y="656"/>
                </a:lnTo>
                <a:lnTo>
                  <a:pt x="1836" y="608"/>
                </a:lnTo>
                <a:lnTo>
                  <a:pt x="1816" y="561"/>
                </a:lnTo>
                <a:lnTo>
                  <a:pt x="1795" y="516"/>
                </a:lnTo>
                <a:lnTo>
                  <a:pt x="1770" y="472"/>
                </a:lnTo>
                <a:lnTo>
                  <a:pt x="1745" y="429"/>
                </a:lnTo>
                <a:lnTo>
                  <a:pt x="1716" y="389"/>
                </a:lnTo>
                <a:lnTo>
                  <a:pt x="1685" y="349"/>
                </a:lnTo>
                <a:lnTo>
                  <a:pt x="1652" y="310"/>
                </a:lnTo>
                <a:lnTo>
                  <a:pt x="1617" y="275"/>
                </a:lnTo>
                <a:lnTo>
                  <a:pt x="1581" y="241"/>
                </a:lnTo>
                <a:lnTo>
                  <a:pt x="1542" y="208"/>
                </a:lnTo>
                <a:lnTo>
                  <a:pt x="1502" y="177"/>
                </a:lnTo>
                <a:lnTo>
                  <a:pt x="1460" y="149"/>
                </a:lnTo>
                <a:lnTo>
                  <a:pt x="1418" y="124"/>
                </a:lnTo>
                <a:lnTo>
                  <a:pt x="1374" y="100"/>
                </a:lnTo>
                <a:lnTo>
                  <a:pt x="1328" y="79"/>
                </a:lnTo>
                <a:lnTo>
                  <a:pt x="1281" y="60"/>
                </a:lnTo>
                <a:lnTo>
                  <a:pt x="1234" y="44"/>
                </a:lnTo>
                <a:lnTo>
                  <a:pt x="1186" y="30"/>
                </a:lnTo>
                <a:lnTo>
                  <a:pt x="1137" y="18"/>
                </a:lnTo>
                <a:lnTo>
                  <a:pt x="1087" y="10"/>
                </a:lnTo>
                <a:lnTo>
                  <a:pt x="1038" y="5"/>
                </a:lnTo>
                <a:lnTo>
                  <a:pt x="987" y="1"/>
                </a:lnTo>
                <a:lnTo>
                  <a:pt x="937" y="0"/>
                </a:lnTo>
                <a:lnTo>
                  <a:pt x="888" y="2"/>
                </a:lnTo>
                <a:lnTo>
                  <a:pt x="837" y="7"/>
                </a:lnTo>
                <a:lnTo>
                  <a:pt x="788" y="14"/>
                </a:lnTo>
                <a:lnTo>
                  <a:pt x="739" y="24"/>
                </a:lnTo>
                <a:lnTo>
                  <a:pt x="690" y="37"/>
                </a:lnTo>
                <a:lnTo>
                  <a:pt x="642" y="52"/>
                </a:lnTo>
                <a:lnTo>
                  <a:pt x="595" y="69"/>
                </a:lnTo>
                <a:lnTo>
                  <a:pt x="549" y="89"/>
                </a:lnTo>
                <a:lnTo>
                  <a:pt x="504" y="112"/>
                </a:lnTo>
                <a:lnTo>
                  <a:pt x="461" y="136"/>
                </a:lnTo>
                <a:lnTo>
                  <a:pt x="418" y="163"/>
                </a:lnTo>
                <a:lnTo>
                  <a:pt x="377" y="192"/>
                </a:lnTo>
                <a:lnTo>
                  <a:pt x="338" y="223"/>
                </a:lnTo>
                <a:lnTo>
                  <a:pt x="301" y="257"/>
                </a:lnTo>
                <a:lnTo>
                  <a:pt x="265" y="292"/>
                </a:lnTo>
                <a:lnTo>
                  <a:pt x="231" y="330"/>
                </a:lnTo>
                <a:lnTo>
                  <a:pt x="199" y="368"/>
                </a:lnTo>
                <a:lnTo>
                  <a:pt x="169" y="409"/>
                </a:lnTo>
                <a:lnTo>
                  <a:pt x="142" y="451"/>
                </a:lnTo>
                <a:lnTo>
                  <a:pt x="117" y="495"/>
                </a:lnTo>
                <a:lnTo>
                  <a:pt x="94" y="539"/>
                </a:lnTo>
                <a:lnTo>
                  <a:pt x="74" y="585"/>
                </a:lnTo>
                <a:lnTo>
                  <a:pt x="56" y="632"/>
                </a:lnTo>
                <a:lnTo>
                  <a:pt x="40" y="679"/>
                </a:lnTo>
                <a:lnTo>
                  <a:pt x="27" y="727"/>
                </a:lnTo>
                <a:lnTo>
                  <a:pt x="16" y="777"/>
                </a:lnTo>
                <a:lnTo>
                  <a:pt x="8" y="826"/>
                </a:lnTo>
                <a:lnTo>
                  <a:pt x="3" y="877"/>
                </a:lnTo>
                <a:lnTo>
                  <a:pt x="0" y="927"/>
                </a:lnTo>
                <a:lnTo>
                  <a:pt x="0" y="976"/>
                </a:lnTo>
                <a:lnTo>
                  <a:pt x="3" y="1027"/>
                </a:lnTo>
                <a:lnTo>
                  <a:pt x="8" y="1077"/>
                </a:lnTo>
                <a:lnTo>
                  <a:pt x="16" y="1126"/>
                </a:lnTo>
                <a:lnTo>
                  <a:pt x="27" y="1176"/>
                </a:lnTo>
                <a:lnTo>
                  <a:pt x="40" y="1224"/>
                </a:lnTo>
                <a:lnTo>
                  <a:pt x="56" y="1271"/>
                </a:lnTo>
                <a:lnTo>
                  <a:pt x="74" y="1318"/>
                </a:lnTo>
                <a:lnTo>
                  <a:pt x="94" y="1364"/>
                </a:lnTo>
                <a:lnTo>
                  <a:pt x="117" y="1408"/>
                </a:lnTo>
                <a:lnTo>
                  <a:pt x="142" y="1452"/>
                </a:lnTo>
                <a:lnTo>
                  <a:pt x="169" y="1494"/>
                </a:lnTo>
                <a:lnTo>
                  <a:pt x="199" y="1535"/>
                </a:lnTo>
                <a:lnTo>
                  <a:pt x="231" y="1574"/>
                </a:lnTo>
                <a:lnTo>
                  <a:pt x="265" y="1611"/>
                </a:lnTo>
                <a:lnTo>
                  <a:pt x="301" y="1647"/>
                </a:lnTo>
                <a:lnTo>
                  <a:pt x="338" y="1680"/>
                </a:lnTo>
                <a:lnTo>
                  <a:pt x="377" y="1711"/>
                </a:lnTo>
                <a:lnTo>
                  <a:pt x="418" y="1740"/>
                </a:lnTo>
                <a:lnTo>
                  <a:pt x="461" y="1767"/>
                </a:lnTo>
                <a:lnTo>
                  <a:pt x="504" y="1791"/>
                </a:lnTo>
                <a:lnTo>
                  <a:pt x="549" y="1814"/>
                </a:lnTo>
                <a:lnTo>
                  <a:pt x="595" y="1834"/>
                </a:lnTo>
                <a:lnTo>
                  <a:pt x="642" y="1851"/>
                </a:lnTo>
                <a:lnTo>
                  <a:pt x="690" y="1866"/>
                </a:lnTo>
                <a:lnTo>
                  <a:pt x="739" y="1879"/>
                </a:lnTo>
                <a:lnTo>
                  <a:pt x="788" y="1889"/>
                </a:lnTo>
                <a:lnTo>
                  <a:pt x="837" y="1896"/>
                </a:lnTo>
                <a:lnTo>
                  <a:pt x="888" y="1901"/>
                </a:lnTo>
                <a:lnTo>
                  <a:pt x="937" y="1903"/>
                </a:lnTo>
                <a:lnTo>
                  <a:pt x="987" y="1902"/>
                </a:lnTo>
                <a:lnTo>
                  <a:pt x="1038" y="1899"/>
                </a:lnTo>
                <a:lnTo>
                  <a:pt x="1087" y="1893"/>
                </a:lnTo>
                <a:lnTo>
                  <a:pt x="1137" y="1885"/>
                </a:lnTo>
                <a:lnTo>
                  <a:pt x="1186" y="1873"/>
                </a:lnTo>
                <a:lnTo>
                  <a:pt x="1234" y="1859"/>
                </a:lnTo>
                <a:lnTo>
                  <a:pt x="1281" y="1843"/>
                </a:lnTo>
                <a:lnTo>
                  <a:pt x="1328" y="1825"/>
                </a:lnTo>
                <a:lnTo>
                  <a:pt x="1374" y="1803"/>
                </a:lnTo>
                <a:lnTo>
                  <a:pt x="1418" y="1780"/>
                </a:lnTo>
                <a:lnTo>
                  <a:pt x="1460" y="1754"/>
                </a:lnTo>
                <a:lnTo>
                  <a:pt x="1502" y="1726"/>
                </a:lnTo>
                <a:lnTo>
                  <a:pt x="1542" y="1695"/>
                </a:lnTo>
                <a:lnTo>
                  <a:pt x="1581" y="1663"/>
                </a:lnTo>
                <a:lnTo>
                  <a:pt x="1617" y="1628"/>
                </a:lnTo>
                <a:lnTo>
                  <a:pt x="1652" y="1593"/>
                </a:lnTo>
                <a:lnTo>
                  <a:pt x="1685" y="1554"/>
                </a:lnTo>
                <a:lnTo>
                  <a:pt x="1716" y="1515"/>
                </a:lnTo>
                <a:lnTo>
                  <a:pt x="1745" y="1474"/>
                </a:lnTo>
                <a:lnTo>
                  <a:pt x="1770" y="1431"/>
                </a:lnTo>
                <a:lnTo>
                  <a:pt x="1795" y="1387"/>
                </a:lnTo>
                <a:lnTo>
                  <a:pt x="1816" y="1342"/>
                </a:lnTo>
                <a:lnTo>
                  <a:pt x="1836" y="1295"/>
                </a:lnTo>
                <a:lnTo>
                  <a:pt x="1853" y="1248"/>
                </a:lnTo>
                <a:lnTo>
                  <a:pt x="1867" y="1199"/>
                </a:lnTo>
                <a:lnTo>
                  <a:pt x="1879" y="1151"/>
                </a:lnTo>
                <a:lnTo>
                  <a:pt x="1888" y="1102"/>
                </a:lnTo>
                <a:lnTo>
                  <a:pt x="1895" y="1051"/>
                </a:lnTo>
                <a:lnTo>
                  <a:pt x="1899" y="1002"/>
                </a:lnTo>
                <a:lnTo>
                  <a:pt x="1900" y="952"/>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a:off x="301625" y="4214813"/>
            <a:ext cx="5853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301625" y="3856038"/>
            <a:ext cx="59864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301625" y="3495675"/>
            <a:ext cx="5762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2338387" y="4086225"/>
            <a:ext cx="0" cy="1927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1284287" y="4970463"/>
            <a:ext cx="4662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2338387" y="3495675"/>
            <a:ext cx="0" cy="590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3094037" y="3495675"/>
            <a:ext cx="0" cy="147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1582737" y="3495675"/>
            <a:ext cx="0" cy="1474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2338387" y="1625600"/>
            <a:ext cx="107791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2876550" y="2560638"/>
            <a:ext cx="660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1260475" y="2271713"/>
            <a:ext cx="2116138" cy="1223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811212" y="1379538"/>
            <a:ext cx="2312988" cy="1336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271462" y="373063"/>
            <a:ext cx="2435225" cy="1408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1582737" y="1625600"/>
            <a:ext cx="18335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3094037" y="1625600"/>
            <a:ext cx="3222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1684337" y="3495675"/>
            <a:ext cx="0"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V="1">
            <a:off x="1960562" y="3495675"/>
            <a:ext cx="0" cy="820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V="1">
            <a:off x="2716212" y="3495675"/>
            <a:ext cx="0" cy="820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2992437" y="3495675"/>
            <a:ext cx="0"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1960562" y="1625600"/>
            <a:ext cx="1455738"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1684337" y="1625600"/>
            <a:ext cx="17319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2716212" y="1625600"/>
            <a:ext cx="700088"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a:off x="2992437" y="1625600"/>
            <a:ext cx="423863" cy="1870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1582737" y="3495675"/>
            <a:ext cx="1511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3094037" y="2317750"/>
            <a:ext cx="203200" cy="11779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2006600" y="2317750"/>
            <a:ext cx="1290638" cy="746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1582737" y="3063875"/>
            <a:ext cx="423863" cy="431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3416300" y="1625600"/>
            <a:ext cx="0" cy="3344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1644650" y="4592638"/>
            <a:ext cx="3544888" cy="2152650"/>
          </a:xfrm>
          <a:custGeom>
            <a:avLst/>
            <a:gdLst>
              <a:gd name="T0" fmla="*/ 36 w 4465"/>
              <a:gd name="T1" fmla="*/ 77 h 2712"/>
              <a:gd name="T2" fmla="*/ 14 w 4465"/>
              <a:gd name="T3" fmla="*/ 230 h 2712"/>
              <a:gd name="T4" fmla="*/ 2 w 4465"/>
              <a:gd name="T5" fmla="*/ 383 h 2712"/>
              <a:gd name="T6" fmla="*/ 1 w 4465"/>
              <a:gd name="T7" fmla="*/ 539 h 2712"/>
              <a:gd name="T8" fmla="*/ 11 w 4465"/>
              <a:gd name="T9" fmla="*/ 693 h 2712"/>
              <a:gd name="T10" fmla="*/ 31 w 4465"/>
              <a:gd name="T11" fmla="*/ 846 h 2712"/>
              <a:gd name="T12" fmla="*/ 61 w 4465"/>
              <a:gd name="T13" fmla="*/ 998 h 2712"/>
              <a:gd name="T14" fmla="*/ 103 w 4465"/>
              <a:gd name="T15" fmla="*/ 1147 h 2712"/>
              <a:gd name="T16" fmla="*/ 154 w 4465"/>
              <a:gd name="T17" fmla="*/ 1293 h 2712"/>
              <a:gd name="T18" fmla="*/ 216 w 4465"/>
              <a:gd name="T19" fmla="*/ 1434 h 2712"/>
              <a:gd name="T20" fmla="*/ 286 w 4465"/>
              <a:gd name="T21" fmla="*/ 1572 h 2712"/>
              <a:gd name="T22" fmla="*/ 367 w 4465"/>
              <a:gd name="T23" fmla="*/ 1704 h 2712"/>
              <a:gd name="T24" fmla="*/ 456 w 4465"/>
              <a:gd name="T25" fmla="*/ 1830 h 2712"/>
              <a:gd name="T26" fmla="*/ 553 w 4465"/>
              <a:gd name="T27" fmla="*/ 1950 h 2712"/>
              <a:gd name="T28" fmla="*/ 659 w 4465"/>
              <a:gd name="T29" fmla="*/ 2063 h 2712"/>
              <a:gd name="T30" fmla="*/ 773 w 4465"/>
              <a:gd name="T31" fmla="*/ 2168 h 2712"/>
              <a:gd name="T32" fmla="*/ 893 w 4465"/>
              <a:gd name="T33" fmla="*/ 2264 h 2712"/>
              <a:gd name="T34" fmla="*/ 1020 w 4465"/>
              <a:gd name="T35" fmla="*/ 2353 h 2712"/>
              <a:gd name="T36" fmla="*/ 1152 w 4465"/>
              <a:gd name="T37" fmla="*/ 2433 h 2712"/>
              <a:gd name="T38" fmla="*/ 1290 w 4465"/>
              <a:gd name="T39" fmla="*/ 2503 h 2712"/>
              <a:gd name="T40" fmla="*/ 1432 w 4465"/>
              <a:gd name="T41" fmla="*/ 2563 h 2712"/>
              <a:gd name="T42" fmla="*/ 1578 w 4465"/>
              <a:gd name="T43" fmla="*/ 2613 h 2712"/>
              <a:gd name="T44" fmla="*/ 1728 w 4465"/>
              <a:gd name="T45" fmla="*/ 2654 h 2712"/>
              <a:gd name="T46" fmla="*/ 1879 w 4465"/>
              <a:gd name="T47" fmla="*/ 2684 h 2712"/>
              <a:gd name="T48" fmla="*/ 2032 w 4465"/>
              <a:gd name="T49" fmla="*/ 2703 h 2712"/>
              <a:gd name="T50" fmla="*/ 2187 w 4465"/>
              <a:gd name="T51" fmla="*/ 2712 h 2712"/>
              <a:gd name="T52" fmla="*/ 2341 w 4465"/>
              <a:gd name="T53" fmla="*/ 2710 h 2712"/>
              <a:gd name="T54" fmla="*/ 2494 w 4465"/>
              <a:gd name="T55" fmla="*/ 2697 h 2712"/>
              <a:gd name="T56" fmla="*/ 2648 w 4465"/>
              <a:gd name="T57" fmla="*/ 2673 h 2712"/>
              <a:gd name="T58" fmla="*/ 2798 w 4465"/>
              <a:gd name="T59" fmla="*/ 2639 h 2712"/>
              <a:gd name="T60" fmla="*/ 2946 w 4465"/>
              <a:gd name="T61" fmla="*/ 2595 h 2712"/>
              <a:gd name="T62" fmla="*/ 3091 w 4465"/>
              <a:gd name="T63" fmla="*/ 2540 h 2712"/>
              <a:gd name="T64" fmla="*/ 3231 w 4465"/>
              <a:gd name="T65" fmla="*/ 2476 h 2712"/>
              <a:gd name="T66" fmla="*/ 3367 w 4465"/>
              <a:gd name="T67" fmla="*/ 2402 h 2712"/>
              <a:gd name="T68" fmla="*/ 3497 w 4465"/>
              <a:gd name="T69" fmla="*/ 2319 h 2712"/>
              <a:gd name="T70" fmla="*/ 3621 w 4465"/>
              <a:gd name="T71" fmla="*/ 2227 h 2712"/>
              <a:gd name="T72" fmla="*/ 3739 w 4465"/>
              <a:gd name="T73" fmla="*/ 2126 h 2712"/>
              <a:gd name="T74" fmla="*/ 3849 w 4465"/>
              <a:gd name="T75" fmla="*/ 2019 h 2712"/>
              <a:gd name="T76" fmla="*/ 3952 w 4465"/>
              <a:gd name="T77" fmla="*/ 1903 h 2712"/>
              <a:gd name="T78" fmla="*/ 4046 w 4465"/>
              <a:gd name="T79" fmla="*/ 1781 h 2712"/>
              <a:gd name="T80" fmla="*/ 4132 w 4465"/>
              <a:gd name="T81" fmla="*/ 1652 h 2712"/>
              <a:gd name="T82" fmla="*/ 4208 w 4465"/>
              <a:gd name="T83" fmla="*/ 1517 h 2712"/>
              <a:gd name="T84" fmla="*/ 4276 w 4465"/>
              <a:gd name="T85" fmla="*/ 1379 h 2712"/>
              <a:gd name="T86" fmla="*/ 4333 w 4465"/>
              <a:gd name="T87" fmla="*/ 1235 h 2712"/>
              <a:gd name="T88" fmla="*/ 4381 w 4465"/>
              <a:gd name="T89" fmla="*/ 1088 h 2712"/>
              <a:gd name="T90" fmla="*/ 4417 w 4465"/>
              <a:gd name="T91" fmla="*/ 938 h 2712"/>
              <a:gd name="T92" fmla="*/ 4444 w 4465"/>
              <a:gd name="T93" fmla="*/ 785 h 2712"/>
              <a:gd name="T94" fmla="*/ 4460 w 4465"/>
              <a:gd name="T95" fmla="*/ 631 h 2712"/>
              <a:gd name="T96" fmla="*/ 4465 w 4465"/>
              <a:gd name="T97" fmla="*/ 477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65" h="2712">
                <a:moveTo>
                  <a:pt x="51" y="0"/>
                </a:moveTo>
                <a:lnTo>
                  <a:pt x="36" y="77"/>
                </a:lnTo>
                <a:lnTo>
                  <a:pt x="24" y="153"/>
                </a:lnTo>
                <a:lnTo>
                  <a:pt x="14" y="230"/>
                </a:lnTo>
                <a:lnTo>
                  <a:pt x="6" y="306"/>
                </a:lnTo>
                <a:lnTo>
                  <a:pt x="2" y="383"/>
                </a:lnTo>
                <a:lnTo>
                  <a:pt x="0" y="462"/>
                </a:lnTo>
                <a:lnTo>
                  <a:pt x="1" y="539"/>
                </a:lnTo>
                <a:lnTo>
                  <a:pt x="4" y="616"/>
                </a:lnTo>
                <a:lnTo>
                  <a:pt x="11" y="693"/>
                </a:lnTo>
                <a:lnTo>
                  <a:pt x="19" y="769"/>
                </a:lnTo>
                <a:lnTo>
                  <a:pt x="31" y="846"/>
                </a:lnTo>
                <a:lnTo>
                  <a:pt x="45" y="922"/>
                </a:lnTo>
                <a:lnTo>
                  <a:pt x="61" y="998"/>
                </a:lnTo>
                <a:lnTo>
                  <a:pt x="80" y="1073"/>
                </a:lnTo>
                <a:lnTo>
                  <a:pt x="103" y="1147"/>
                </a:lnTo>
                <a:lnTo>
                  <a:pt x="128" y="1220"/>
                </a:lnTo>
                <a:lnTo>
                  <a:pt x="154" y="1293"/>
                </a:lnTo>
                <a:lnTo>
                  <a:pt x="183" y="1364"/>
                </a:lnTo>
                <a:lnTo>
                  <a:pt x="216" y="1434"/>
                </a:lnTo>
                <a:lnTo>
                  <a:pt x="250" y="1504"/>
                </a:lnTo>
                <a:lnTo>
                  <a:pt x="286" y="1572"/>
                </a:lnTo>
                <a:lnTo>
                  <a:pt x="325" y="1638"/>
                </a:lnTo>
                <a:lnTo>
                  <a:pt x="367" y="1704"/>
                </a:lnTo>
                <a:lnTo>
                  <a:pt x="410" y="1768"/>
                </a:lnTo>
                <a:lnTo>
                  <a:pt x="456" y="1830"/>
                </a:lnTo>
                <a:lnTo>
                  <a:pt x="504" y="1891"/>
                </a:lnTo>
                <a:lnTo>
                  <a:pt x="553" y="1950"/>
                </a:lnTo>
                <a:lnTo>
                  <a:pt x="606" y="2007"/>
                </a:lnTo>
                <a:lnTo>
                  <a:pt x="659" y="2063"/>
                </a:lnTo>
                <a:lnTo>
                  <a:pt x="715" y="2116"/>
                </a:lnTo>
                <a:lnTo>
                  <a:pt x="773" y="2168"/>
                </a:lnTo>
                <a:lnTo>
                  <a:pt x="832" y="2217"/>
                </a:lnTo>
                <a:lnTo>
                  <a:pt x="893" y="2264"/>
                </a:lnTo>
                <a:lnTo>
                  <a:pt x="955" y="2309"/>
                </a:lnTo>
                <a:lnTo>
                  <a:pt x="1020" y="2353"/>
                </a:lnTo>
                <a:lnTo>
                  <a:pt x="1085" y="2394"/>
                </a:lnTo>
                <a:lnTo>
                  <a:pt x="1152" y="2433"/>
                </a:lnTo>
                <a:lnTo>
                  <a:pt x="1220" y="2468"/>
                </a:lnTo>
                <a:lnTo>
                  <a:pt x="1290" y="2503"/>
                </a:lnTo>
                <a:lnTo>
                  <a:pt x="1361" y="2534"/>
                </a:lnTo>
                <a:lnTo>
                  <a:pt x="1432" y="2563"/>
                </a:lnTo>
                <a:lnTo>
                  <a:pt x="1505" y="2589"/>
                </a:lnTo>
                <a:lnTo>
                  <a:pt x="1578" y="2613"/>
                </a:lnTo>
                <a:lnTo>
                  <a:pt x="1652" y="2634"/>
                </a:lnTo>
                <a:lnTo>
                  <a:pt x="1728" y="2654"/>
                </a:lnTo>
                <a:lnTo>
                  <a:pt x="1803" y="2670"/>
                </a:lnTo>
                <a:lnTo>
                  <a:pt x="1879" y="2684"/>
                </a:lnTo>
                <a:lnTo>
                  <a:pt x="1955" y="2695"/>
                </a:lnTo>
                <a:lnTo>
                  <a:pt x="2032" y="2703"/>
                </a:lnTo>
                <a:lnTo>
                  <a:pt x="2109" y="2708"/>
                </a:lnTo>
                <a:lnTo>
                  <a:pt x="2187" y="2712"/>
                </a:lnTo>
                <a:lnTo>
                  <a:pt x="2264" y="2712"/>
                </a:lnTo>
                <a:lnTo>
                  <a:pt x="2341" y="2710"/>
                </a:lnTo>
                <a:lnTo>
                  <a:pt x="2418" y="2704"/>
                </a:lnTo>
                <a:lnTo>
                  <a:pt x="2494" y="2697"/>
                </a:lnTo>
                <a:lnTo>
                  <a:pt x="2572" y="2686"/>
                </a:lnTo>
                <a:lnTo>
                  <a:pt x="2648" y="2673"/>
                </a:lnTo>
                <a:lnTo>
                  <a:pt x="2723" y="2657"/>
                </a:lnTo>
                <a:lnTo>
                  <a:pt x="2798" y="2639"/>
                </a:lnTo>
                <a:lnTo>
                  <a:pt x="2873" y="2618"/>
                </a:lnTo>
                <a:lnTo>
                  <a:pt x="2946" y="2595"/>
                </a:lnTo>
                <a:lnTo>
                  <a:pt x="3019" y="2569"/>
                </a:lnTo>
                <a:lnTo>
                  <a:pt x="3091" y="2540"/>
                </a:lnTo>
                <a:lnTo>
                  <a:pt x="3161" y="2509"/>
                </a:lnTo>
                <a:lnTo>
                  <a:pt x="3231" y="2476"/>
                </a:lnTo>
                <a:lnTo>
                  <a:pt x="3300" y="2440"/>
                </a:lnTo>
                <a:lnTo>
                  <a:pt x="3367" y="2402"/>
                </a:lnTo>
                <a:lnTo>
                  <a:pt x="3433" y="2361"/>
                </a:lnTo>
                <a:lnTo>
                  <a:pt x="3497" y="2319"/>
                </a:lnTo>
                <a:lnTo>
                  <a:pt x="3560" y="2274"/>
                </a:lnTo>
                <a:lnTo>
                  <a:pt x="3621" y="2227"/>
                </a:lnTo>
                <a:lnTo>
                  <a:pt x="3680" y="2178"/>
                </a:lnTo>
                <a:lnTo>
                  <a:pt x="3739" y="2126"/>
                </a:lnTo>
                <a:lnTo>
                  <a:pt x="3795" y="2074"/>
                </a:lnTo>
                <a:lnTo>
                  <a:pt x="3849" y="2019"/>
                </a:lnTo>
                <a:lnTo>
                  <a:pt x="3901" y="1961"/>
                </a:lnTo>
                <a:lnTo>
                  <a:pt x="3952" y="1903"/>
                </a:lnTo>
                <a:lnTo>
                  <a:pt x="4000" y="1842"/>
                </a:lnTo>
                <a:lnTo>
                  <a:pt x="4046" y="1781"/>
                </a:lnTo>
                <a:lnTo>
                  <a:pt x="4090" y="1716"/>
                </a:lnTo>
                <a:lnTo>
                  <a:pt x="4132" y="1652"/>
                </a:lnTo>
                <a:lnTo>
                  <a:pt x="4172" y="1586"/>
                </a:lnTo>
                <a:lnTo>
                  <a:pt x="4208" y="1517"/>
                </a:lnTo>
                <a:lnTo>
                  <a:pt x="4243" y="1448"/>
                </a:lnTo>
                <a:lnTo>
                  <a:pt x="4276" y="1379"/>
                </a:lnTo>
                <a:lnTo>
                  <a:pt x="4306" y="1307"/>
                </a:lnTo>
                <a:lnTo>
                  <a:pt x="4333" y="1235"/>
                </a:lnTo>
                <a:lnTo>
                  <a:pt x="4358" y="1162"/>
                </a:lnTo>
                <a:lnTo>
                  <a:pt x="4381" y="1088"/>
                </a:lnTo>
                <a:lnTo>
                  <a:pt x="4400" y="1013"/>
                </a:lnTo>
                <a:lnTo>
                  <a:pt x="4417" y="938"/>
                </a:lnTo>
                <a:lnTo>
                  <a:pt x="4432" y="862"/>
                </a:lnTo>
                <a:lnTo>
                  <a:pt x="4444" y="785"/>
                </a:lnTo>
                <a:lnTo>
                  <a:pt x="4454" y="708"/>
                </a:lnTo>
                <a:lnTo>
                  <a:pt x="4460" y="631"/>
                </a:lnTo>
                <a:lnTo>
                  <a:pt x="4464" y="554"/>
                </a:lnTo>
                <a:lnTo>
                  <a:pt x="4465" y="477"/>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1822450" y="4316413"/>
            <a:ext cx="3189288" cy="2251075"/>
          </a:xfrm>
          <a:custGeom>
            <a:avLst/>
            <a:gdLst>
              <a:gd name="T0" fmla="*/ 148 w 4019"/>
              <a:gd name="T1" fmla="*/ 66 h 2836"/>
              <a:gd name="T2" fmla="*/ 98 w 4019"/>
              <a:gd name="T3" fmla="*/ 204 h 2836"/>
              <a:gd name="T4" fmla="*/ 58 w 4019"/>
              <a:gd name="T5" fmla="*/ 345 h 2836"/>
              <a:gd name="T6" fmla="*/ 28 w 4019"/>
              <a:gd name="T7" fmla="*/ 488 h 2836"/>
              <a:gd name="T8" fmla="*/ 9 w 4019"/>
              <a:gd name="T9" fmla="*/ 633 h 2836"/>
              <a:gd name="T10" fmla="*/ 0 w 4019"/>
              <a:gd name="T11" fmla="*/ 780 h 2836"/>
              <a:gd name="T12" fmla="*/ 2 w 4019"/>
              <a:gd name="T13" fmla="*/ 925 h 2836"/>
              <a:gd name="T14" fmla="*/ 15 w 4019"/>
              <a:gd name="T15" fmla="*/ 1071 h 2836"/>
              <a:gd name="T16" fmla="*/ 39 w 4019"/>
              <a:gd name="T17" fmla="*/ 1216 h 2836"/>
              <a:gd name="T18" fmla="*/ 72 w 4019"/>
              <a:gd name="T19" fmla="*/ 1358 h 2836"/>
              <a:gd name="T20" fmla="*/ 116 w 4019"/>
              <a:gd name="T21" fmla="*/ 1497 h 2836"/>
              <a:gd name="T22" fmla="*/ 171 w 4019"/>
              <a:gd name="T23" fmla="*/ 1633 h 2836"/>
              <a:gd name="T24" fmla="*/ 234 w 4019"/>
              <a:gd name="T25" fmla="*/ 1765 h 2836"/>
              <a:gd name="T26" fmla="*/ 307 w 4019"/>
              <a:gd name="T27" fmla="*/ 1892 h 2836"/>
              <a:gd name="T28" fmla="*/ 389 w 4019"/>
              <a:gd name="T29" fmla="*/ 2013 h 2836"/>
              <a:gd name="T30" fmla="*/ 479 w 4019"/>
              <a:gd name="T31" fmla="*/ 2128 h 2836"/>
              <a:gd name="T32" fmla="*/ 578 w 4019"/>
              <a:gd name="T33" fmla="*/ 2236 h 2836"/>
              <a:gd name="T34" fmla="*/ 684 w 4019"/>
              <a:gd name="T35" fmla="*/ 2336 h 2836"/>
              <a:gd name="T36" fmla="*/ 798 w 4019"/>
              <a:gd name="T37" fmla="*/ 2428 h 2836"/>
              <a:gd name="T38" fmla="*/ 917 w 4019"/>
              <a:gd name="T39" fmla="*/ 2513 h 2836"/>
              <a:gd name="T40" fmla="*/ 1042 w 4019"/>
              <a:gd name="T41" fmla="*/ 2588 h 2836"/>
              <a:gd name="T42" fmla="*/ 1173 w 4019"/>
              <a:gd name="T43" fmla="*/ 2653 h 2836"/>
              <a:gd name="T44" fmla="*/ 1308 w 4019"/>
              <a:gd name="T45" fmla="*/ 2709 h 2836"/>
              <a:gd name="T46" fmla="*/ 1447 w 4019"/>
              <a:gd name="T47" fmla="*/ 2755 h 2836"/>
              <a:gd name="T48" fmla="*/ 1588 w 4019"/>
              <a:gd name="T49" fmla="*/ 2791 h 2836"/>
              <a:gd name="T50" fmla="*/ 1733 w 4019"/>
              <a:gd name="T51" fmla="*/ 2816 h 2836"/>
              <a:gd name="T52" fmla="*/ 1878 w 4019"/>
              <a:gd name="T53" fmla="*/ 2831 h 2836"/>
              <a:gd name="T54" fmla="*/ 2024 w 4019"/>
              <a:gd name="T55" fmla="*/ 2836 h 2836"/>
              <a:gd name="T56" fmla="*/ 2171 w 4019"/>
              <a:gd name="T57" fmla="*/ 2829 h 2836"/>
              <a:gd name="T58" fmla="*/ 2315 w 4019"/>
              <a:gd name="T59" fmla="*/ 2812 h 2836"/>
              <a:gd name="T60" fmla="*/ 2459 w 4019"/>
              <a:gd name="T61" fmla="*/ 2785 h 2836"/>
              <a:gd name="T62" fmla="*/ 2599 w 4019"/>
              <a:gd name="T63" fmla="*/ 2747 h 2836"/>
              <a:gd name="T64" fmla="*/ 2738 w 4019"/>
              <a:gd name="T65" fmla="*/ 2699 h 2836"/>
              <a:gd name="T66" fmla="*/ 2872 w 4019"/>
              <a:gd name="T67" fmla="*/ 2640 h 2836"/>
              <a:gd name="T68" fmla="*/ 3002 w 4019"/>
              <a:gd name="T69" fmla="*/ 2574 h 2836"/>
              <a:gd name="T70" fmla="*/ 3126 w 4019"/>
              <a:gd name="T71" fmla="*/ 2497 h 2836"/>
              <a:gd name="T72" fmla="*/ 3244 w 4019"/>
              <a:gd name="T73" fmla="*/ 2411 h 2836"/>
              <a:gd name="T74" fmla="*/ 3357 w 4019"/>
              <a:gd name="T75" fmla="*/ 2317 h 2836"/>
              <a:gd name="T76" fmla="*/ 3462 w 4019"/>
              <a:gd name="T77" fmla="*/ 2215 h 2836"/>
              <a:gd name="T78" fmla="*/ 3558 w 4019"/>
              <a:gd name="T79" fmla="*/ 2105 h 2836"/>
              <a:gd name="T80" fmla="*/ 3647 w 4019"/>
              <a:gd name="T81" fmla="*/ 1989 h 2836"/>
              <a:gd name="T82" fmla="*/ 3728 w 4019"/>
              <a:gd name="T83" fmla="*/ 1867 h 2836"/>
              <a:gd name="T84" fmla="*/ 3798 w 4019"/>
              <a:gd name="T85" fmla="*/ 1739 h 2836"/>
              <a:gd name="T86" fmla="*/ 3861 w 4019"/>
              <a:gd name="T87" fmla="*/ 1608 h 2836"/>
              <a:gd name="T88" fmla="*/ 3913 w 4019"/>
              <a:gd name="T89" fmla="*/ 1470 h 2836"/>
              <a:gd name="T90" fmla="*/ 3955 w 4019"/>
              <a:gd name="T91" fmla="*/ 1330 h 2836"/>
              <a:gd name="T92" fmla="*/ 3986 w 4019"/>
              <a:gd name="T93" fmla="*/ 1187 h 2836"/>
              <a:gd name="T94" fmla="*/ 4007 w 4019"/>
              <a:gd name="T95" fmla="*/ 1042 h 2836"/>
              <a:gd name="T96" fmla="*/ 4018 w 4019"/>
              <a:gd name="T97" fmla="*/ 897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9" h="2836">
                <a:moveTo>
                  <a:pt x="176" y="0"/>
                </a:moveTo>
                <a:lnTo>
                  <a:pt x="148" y="66"/>
                </a:lnTo>
                <a:lnTo>
                  <a:pt x="121" y="135"/>
                </a:lnTo>
                <a:lnTo>
                  <a:pt x="98" y="204"/>
                </a:lnTo>
                <a:lnTo>
                  <a:pt x="76" y="274"/>
                </a:lnTo>
                <a:lnTo>
                  <a:pt x="58" y="345"/>
                </a:lnTo>
                <a:lnTo>
                  <a:pt x="42" y="416"/>
                </a:lnTo>
                <a:lnTo>
                  <a:pt x="28" y="488"/>
                </a:lnTo>
                <a:lnTo>
                  <a:pt x="17" y="561"/>
                </a:lnTo>
                <a:lnTo>
                  <a:pt x="9" y="633"/>
                </a:lnTo>
                <a:lnTo>
                  <a:pt x="3" y="706"/>
                </a:lnTo>
                <a:lnTo>
                  <a:pt x="0" y="780"/>
                </a:lnTo>
                <a:lnTo>
                  <a:pt x="0" y="853"/>
                </a:lnTo>
                <a:lnTo>
                  <a:pt x="2" y="925"/>
                </a:lnTo>
                <a:lnTo>
                  <a:pt x="8" y="998"/>
                </a:lnTo>
                <a:lnTo>
                  <a:pt x="15" y="1071"/>
                </a:lnTo>
                <a:lnTo>
                  <a:pt x="26" y="1143"/>
                </a:lnTo>
                <a:lnTo>
                  <a:pt x="39" y="1216"/>
                </a:lnTo>
                <a:lnTo>
                  <a:pt x="54" y="1287"/>
                </a:lnTo>
                <a:lnTo>
                  <a:pt x="72" y="1358"/>
                </a:lnTo>
                <a:lnTo>
                  <a:pt x="93" y="1428"/>
                </a:lnTo>
                <a:lnTo>
                  <a:pt x="116" y="1497"/>
                </a:lnTo>
                <a:lnTo>
                  <a:pt x="142" y="1566"/>
                </a:lnTo>
                <a:lnTo>
                  <a:pt x="171" y="1633"/>
                </a:lnTo>
                <a:lnTo>
                  <a:pt x="201" y="1700"/>
                </a:lnTo>
                <a:lnTo>
                  <a:pt x="234" y="1765"/>
                </a:lnTo>
                <a:lnTo>
                  <a:pt x="269" y="1830"/>
                </a:lnTo>
                <a:lnTo>
                  <a:pt x="307" y="1892"/>
                </a:lnTo>
                <a:lnTo>
                  <a:pt x="346" y="1953"/>
                </a:lnTo>
                <a:lnTo>
                  <a:pt x="389" y="2013"/>
                </a:lnTo>
                <a:lnTo>
                  <a:pt x="433" y="2071"/>
                </a:lnTo>
                <a:lnTo>
                  <a:pt x="479" y="2128"/>
                </a:lnTo>
                <a:lnTo>
                  <a:pt x="528" y="2182"/>
                </a:lnTo>
                <a:lnTo>
                  <a:pt x="578" y="2236"/>
                </a:lnTo>
                <a:lnTo>
                  <a:pt x="631" y="2286"/>
                </a:lnTo>
                <a:lnTo>
                  <a:pt x="684" y="2336"/>
                </a:lnTo>
                <a:lnTo>
                  <a:pt x="740" y="2383"/>
                </a:lnTo>
                <a:lnTo>
                  <a:pt x="798" y="2428"/>
                </a:lnTo>
                <a:lnTo>
                  <a:pt x="857" y="2472"/>
                </a:lnTo>
                <a:lnTo>
                  <a:pt x="917" y="2513"/>
                </a:lnTo>
                <a:lnTo>
                  <a:pt x="979" y="2551"/>
                </a:lnTo>
                <a:lnTo>
                  <a:pt x="1042" y="2588"/>
                </a:lnTo>
                <a:lnTo>
                  <a:pt x="1108" y="2621"/>
                </a:lnTo>
                <a:lnTo>
                  <a:pt x="1173" y="2653"/>
                </a:lnTo>
                <a:lnTo>
                  <a:pt x="1241" y="2682"/>
                </a:lnTo>
                <a:lnTo>
                  <a:pt x="1308" y="2709"/>
                </a:lnTo>
                <a:lnTo>
                  <a:pt x="1377" y="2734"/>
                </a:lnTo>
                <a:lnTo>
                  <a:pt x="1447" y="2755"/>
                </a:lnTo>
                <a:lnTo>
                  <a:pt x="1517" y="2774"/>
                </a:lnTo>
                <a:lnTo>
                  <a:pt x="1588" y="2791"/>
                </a:lnTo>
                <a:lnTo>
                  <a:pt x="1660" y="2804"/>
                </a:lnTo>
                <a:lnTo>
                  <a:pt x="1733" y="2816"/>
                </a:lnTo>
                <a:lnTo>
                  <a:pt x="1805" y="2825"/>
                </a:lnTo>
                <a:lnTo>
                  <a:pt x="1878" y="2831"/>
                </a:lnTo>
                <a:lnTo>
                  <a:pt x="1951" y="2835"/>
                </a:lnTo>
                <a:lnTo>
                  <a:pt x="2024" y="2836"/>
                </a:lnTo>
                <a:lnTo>
                  <a:pt x="2098" y="2833"/>
                </a:lnTo>
                <a:lnTo>
                  <a:pt x="2171" y="2829"/>
                </a:lnTo>
                <a:lnTo>
                  <a:pt x="2242" y="2822"/>
                </a:lnTo>
                <a:lnTo>
                  <a:pt x="2315" y="2812"/>
                </a:lnTo>
                <a:lnTo>
                  <a:pt x="2387" y="2800"/>
                </a:lnTo>
                <a:lnTo>
                  <a:pt x="2459" y="2785"/>
                </a:lnTo>
                <a:lnTo>
                  <a:pt x="2530" y="2767"/>
                </a:lnTo>
                <a:lnTo>
                  <a:pt x="2599" y="2747"/>
                </a:lnTo>
                <a:lnTo>
                  <a:pt x="2669" y="2724"/>
                </a:lnTo>
                <a:lnTo>
                  <a:pt x="2738" y="2699"/>
                </a:lnTo>
                <a:lnTo>
                  <a:pt x="2805" y="2672"/>
                </a:lnTo>
                <a:lnTo>
                  <a:pt x="2872" y="2640"/>
                </a:lnTo>
                <a:lnTo>
                  <a:pt x="2937" y="2608"/>
                </a:lnTo>
                <a:lnTo>
                  <a:pt x="3002" y="2574"/>
                </a:lnTo>
                <a:lnTo>
                  <a:pt x="3065" y="2536"/>
                </a:lnTo>
                <a:lnTo>
                  <a:pt x="3126" y="2497"/>
                </a:lnTo>
                <a:lnTo>
                  <a:pt x="3186" y="2455"/>
                </a:lnTo>
                <a:lnTo>
                  <a:pt x="3244" y="2411"/>
                </a:lnTo>
                <a:lnTo>
                  <a:pt x="3301" y="2365"/>
                </a:lnTo>
                <a:lnTo>
                  <a:pt x="3357" y="2317"/>
                </a:lnTo>
                <a:lnTo>
                  <a:pt x="3410" y="2267"/>
                </a:lnTo>
                <a:lnTo>
                  <a:pt x="3462" y="2215"/>
                </a:lnTo>
                <a:lnTo>
                  <a:pt x="3511" y="2161"/>
                </a:lnTo>
                <a:lnTo>
                  <a:pt x="3558" y="2105"/>
                </a:lnTo>
                <a:lnTo>
                  <a:pt x="3604" y="2048"/>
                </a:lnTo>
                <a:lnTo>
                  <a:pt x="3647" y="1989"/>
                </a:lnTo>
                <a:lnTo>
                  <a:pt x="3689" y="1929"/>
                </a:lnTo>
                <a:lnTo>
                  <a:pt x="3728" y="1867"/>
                </a:lnTo>
                <a:lnTo>
                  <a:pt x="3764" y="1804"/>
                </a:lnTo>
                <a:lnTo>
                  <a:pt x="3798" y="1739"/>
                </a:lnTo>
                <a:lnTo>
                  <a:pt x="3831" y="1674"/>
                </a:lnTo>
                <a:lnTo>
                  <a:pt x="3861" y="1608"/>
                </a:lnTo>
                <a:lnTo>
                  <a:pt x="3887" y="1539"/>
                </a:lnTo>
                <a:lnTo>
                  <a:pt x="3913" y="1470"/>
                </a:lnTo>
                <a:lnTo>
                  <a:pt x="3935" y="1401"/>
                </a:lnTo>
                <a:lnTo>
                  <a:pt x="3955" y="1330"/>
                </a:lnTo>
                <a:lnTo>
                  <a:pt x="3972" y="1259"/>
                </a:lnTo>
                <a:lnTo>
                  <a:pt x="3986" y="1187"/>
                </a:lnTo>
                <a:lnTo>
                  <a:pt x="3998" y="1115"/>
                </a:lnTo>
                <a:lnTo>
                  <a:pt x="4007" y="1042"/>
                </a:lnTo>
                <a:lnTo>
                  <a:pt x="4014" y="969"/>
                </a:lnTo>
                <a:lnTo>
                  <a:pt x="4018" y="897"/>
                </a:lnTo>
                <a:lnTo>
                  <a:pt x="4019" y="824"/>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2100262" y="4214813"/>
            <a:ext cx="2632075" cy="2073275"/>
          </a:xfrm>
          <a:custGeom>
            <a:avLst/>
            <a:gdLst>
              <a:gd name="T0" fmla="*/ 262 w 3316"/>
              <a:gd name="T1" fmla="*/ 56 h 2613"/>
              <a:gd name="T2" fmla="*/ 195 w 3316"/>
              <a:gd name="T3" fmla="*/ 172 h 2613"/>
              <a:gd name="T4" fmla="*/ 137 w 3316"/>
              <a:gd name="T5" fmla="*/ 292 h 2613"/>
              <a:gd name="T6" fmla="*/ 89 w 3316"/>
              <a:gd name="T7" fmla="*/ 417 h 2613"/>
              <a:gd name="T8" fmla="*/ 50 w 3316"/>
              <a:gd name="T9" fmla="*/ 546 h 2613"/>
              <a:gd name="T10" fmla="*/ 22 w 3316"/>
              <a:gd name="T11" fmla="*/ 677 h 2613"/>
              <a:gd name="T12" fmla="*/ 6 w 3316"/>
              <a:gd name="T13" fmla="*/ 810 h 2613"/>
              <a:gd name="T14" fmla="*/ 0 w 3316"/>
              <a:gd name="T15" fmla="*/ 943 h 2613"/>
              <a:gd name="T16" fmla="*/ 4 w 3316"/>
              <a:gd name="T17" fmla="*/ 1077 h 2613"/>
              <a:gd name="T18" fmla="*/ 20 w 3316"/>
              <a:gd name="T19" fmla="*/ 1210 h 2613"/>
              <a:gd name="T20" fmla="*/ 46 w 3316"/>
              <a:gd name="T21" fmla="*/ 1342 h 2613"/>
              <a:gd name="T22" fmla="*/ 82 w 3316"/>
              <a:gd name="T23" fmla="*/ 1471 h 2613"/>
              <a:gd name="T24" fmla="*/ 130 w 3316"/>
              <a:gd name="T25" fmla="*/ 1596 h 2613"/>
              <a:gd name="T26" fmla="*/ 186 w 3316"/>
              <a:gd name="T27" fmla="*/ 1717 h 2613"/>
              <a:gd name="T28" fmla="*/ 253 w 3316"/>
              <a:gd name="T29" fmla="*/ 1833 h 2613"/>
              <a:gd name="T30" fmla="*/ 328 w 3316"/>
              <a:gd name="T31" fmla="*/ 1945 h 2613"/>
              <a:gd name="T32" fmla="*/ 412 w 3316"/>
              <a:gd name="T33" fmla="*/ 2049 h 2613"/>
              <a:gd name="T34" fmla="*/ 504 w 3316"/>
              <a:gd name="T35" fmla="*/ 2145 h 2613"/>
              <a:gd name="T36" fmla="*/ 605 w 3316"/>
              <a:gd name="T37" fmla="*/ 2234 h 2613"/>
              <a:gd name="T38" fmla="*/ 711 w 3316"/>
              <a:gd name="T39" fmla="*/ 2316 h 2613"/>
              <a:gd name="T40" fmla="*/ 823 w 3316"/>
              <a:gd name="T41" fmla="*/ 2388 h 2613"/>
              <a:gd name="T42" fmla="*/ 941 w 3316"/>
              <a:gd name="T43" fmla="*/ 2450 h 2613"/>
              <a:gd name="T44" fmla="*/ 1065 w 3316"/>
              <a:gd name="T45" fmla="*/ 2503 h 2613"/>
              <a:gd name="T46" fmla="*/ 1191 w 3316"/>
              <a:gd name="T47" fmla="*/ 2545 h 2613"/>
              <a:gd name="T48" fmla="*/ 1321 w 3316"/>
              <a:gd name="T49" fmla="*/ 2578 h 2613"/>
              <a:gd name="T50" fmla="*/ 1453 w 3316"/>
              <a:gd name="T51" fmla="*/ 2600 h 2613"/>
              <a:gd name="T52" fmla="*/ 1586 w 3316"/>
              <a:gd name="T53" fmla="*/ 2612 h 2613"/>
              <a:gd name="T54" fmla="*/ 1720 w 3316"/>
              <a:gd name="T55" fmla="*/ 2612 h 2613"/>
              <a:gd name="T56" fmla="*/ 1853 w 3316"/>
              <a:gd name="T57" fmla="*/ 2601 h 2613"/>
              <a:gd name="T58" fmla="*/ 1986 w 3316"/>
              <a:gd name="T59" fmla="*/ 2580 h 2613"/>
              <a:gd name="T60" fmla="*/ 2116 w 3316"/>
              <a:gd name="T61" fmla="*/ 2548 h 2613"/>
              <a:gd name="T62" fmla="*/ 2242 w 3316"/>
              <a:gd name="T63" fmla="*/ 2507 h 2613"/>
              <a:gd name="T64" fmla="*/ 2365 w 3316"/>
              <a:gd name="T65" fmla="*/ 2454 h 2613"/>
              <a:gd name="T66" fmla="*/ 2484 w 3316"/>
              <a:gd name="T67" fmla="*/ 2392 h 2613"/>
              <a:gd name="T68" fmla="*/ 2597 w 3316"/>
              <a:gd name="T69" fmla="*/ 2320 h 2613"/>
              <a:gd name="T70" fmla="*/ 2704 w 3316"/>
              <a:gd name="T71" fmla="*/ 2241 h 2613"/>
              <a:gd name="T72" fmla="*/ 2804 w 3316"/>
              <a:gd name="T73" fmla="*/ 2152 h 2613"/>
              <a:gd name="T74" fmla="*/ 2897 w 3316"/>
              <a:gd name="T75" fmla="*/ 2055 h 2613"/>
              <a:gd name="T76" fmla="*/ 2982 w 3316"/>
              <a:gd name="T77" fmla="*/ 1951 h 2613"/>
              <a:gd name="T78" fmla="*/ 3058 w 3316"/>
              <a:gd name="T79" fmla="*/ 1842 h 2613"/>
              <a:gd name="T80" fmla="*/ 3125 w 3316"/>
              <a:gd name="T81" fmla="*/ 1726 h 2613"/>
              <a:gd name="T82" fmla="*/ 3183 w 3316"/>
              <a:gd name="T83" fmla="*/ 1605 h 2613"/>
              <a:gd name="T84" fmla="*/ 3230 w 3316"/>
              <a:gd name="T85" fmla="*/ 1479 h 2613"/>
              <a:gd name="T86" fmla="*/ 3267 w 3316"/>
              <a:gd name="T87" fmla="*/ 1350 h 2613"/>
              <a:gd name="T88" fmla="*/ 3294 w 3316"/>
              <a:gd name="T89" fmla="*/ 1220 h 2613"/>
              <a:gd name="T90" fmla="*/ 3310 w 3316"/>
              <a:gd name="T91" fmla="*/ 1087 h 2613"/>
              <a:gd name="T92" fmla="*/ 3316 w 3316"/>
              <a:gd name="T93" fmla="*/ 953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16" h="2613">
                <a:moveTo>
                  <a:pt x="299" y="0"/>
                </a:moveTo>
                <a:lnTo>
                  <a:pt x="262" y="56"/>
                </a:lnTo>
                <a:lnTo>
                  <a:pt x="227" y="113"/>
                </a:lnTo>
                <a:lnTo>
                  <a:pt x="195" y="172"/>
                </a:lnTo>
                <a:lnTo>
                  <a:pt x="164" y="232"/>
                </a:lnTo>
                <a:lnTo>
                  <a:pt x="137" y="292"/>
                </a:lnTo>
                <a:lnTo>
                  <a:pt x="111" y="354"/>
                </a:lnTo>
                <a:lnTo>
                  <a:pt x="89" y="417"/>
                </a:lnTo>
                <a:lnTo>
                  <a:pt x="68" y="481"/>
                </a:lnTo>
                <a:lnTo>
                  <a:pt x="50" y="546"/>
                </a:lnTo>
                <a:lnTo>
                  <a:pt x="35" y="610"/>
                </a:lnTo>
                <a:lnTo>
                  <a:pt x="22" y="677"/>
                </a:lnTo>
                <a:lnTo>
                  <a:pt x="13" y="743"/>
                </a:lnTo>
                <a:lnTo>
                  <a:pt x="6" y="810"/>
                </a:lnTo>
                <a:lnTo>
                  <a:pt x="2" y="876"/>
                </a:lnTo>
                <a:lnTo>
                  <a:pt x="0" y="943"/>
                </a:lnTo>
                <a:lnTo>
                  <a:pt x="1" y="1010"/>
                </a:lnTo>
                <a:lnTo>
                  <a:pt x="4" y="1077"/>
                </a:lnTo>
                <a:lnTo>
                  <a:pt x="10" y="1143"/>
                </a:lnTo>
                <a:lnTo>
                  <a:pt x="20" y="1210"/>
                </a:lnTo>
                <a:lnTo>
                  <a:pt x="32" y="1276"/>
                </a:lnTo>
                <a:lnTo>
                  <a:pt x="46" y="1342"/>
                </a:lnTo>
                <a:lnTo>
                  <a:pt x="63" y="1406"/>
                </a:lnTo>
                <a:lnTo>
                  <a:pt x="82" y="1471"/>
                </a:lnTo>
                <a:lnTo>
                  <a:pt x="105" y="1534"/>
                </a:lnTo>
                <a:lnTo>
                  <a:pt x="130" y="1596"/>
                </a:lnTo>
                <a:lnTo>
                  <a:pt x="156" y="1657"/>
                </a:lnTo>
                <a:lnTo>
                  <a:pt x="186" y="1717"/>
                </a:lnTo>
                <a:lnTo>
                  <a:pt x="219" y="1776"/>
                </a:lnTo>
                <a:lnTo>
                  <a:pt x="253" y="1833"/>
                </a:lnTo>
                <a:lnTo>
                  <a:pt x="289" y="1890"/>
                </a:lnTo>
                <a:lnTo>
                  <a:pt x="328" y="1945"/>
                </a:lnTo>
                <a:lnTo>
                  <a:pt x="369" y="1997"/>
                </a:lnTo>
                <a:lnTo>
                  <a:pt x="412" y="2049"/>
                </a:lnTo>
                <a:lnTo>
                  <a:pt x="458" y="2098"/>
                </a:lnTo>
                <a:lnTo>
                  <a:pt x="504" y="2145"/>
                </a:lnTo>
                <a:lnTo>
                  <a:pt x="553" y="2191"/>
                </a:lnTo>
                <a:lnTo>
                  <a:pt x="605" y="2234"/>
                </a:lnTo>
                <a:lnTo>
                  <a:pt x="656" y="2276"/>
                </a:lnTo>
                <a:lnTo>
                  <a:pt x="711" y="2316"/>
                </a:lnTo>
                <a:lnTo>
                  <a:pt x="767" y="2352"/>
                </a:lnTo>
                <a:lnTo>
                  <a:pt x="823" y="2388"/>
                </a:lnTo>
                <a:lnTo>
                  <a:pt x="882" y="2420"/>
                </a:lnTo>
                <a:lnTo>
                  <a:pt x="941" y="2450"/>
                </a:lnTo>
                <a:lnTo>
                  <a:pt x="1002" y="2478"/>
                </a:lnTo>
                <a:lnTo>
                  <a:pt x="1065" y="2503"/>
                </a:lnTo>
                <a:lnTo>
                  <a:pt x="1128" y="2526"/>
                </a:lnTo>
                <a:lnTo>
                  <a:pt x="1191" y="2545"/>
                </a:lnTo>
                <a:lnTo>
                  <a:pt x="1256" y="2563"/>
                </a:lnTo>
                <a:lnTo>
                  <a:pt x="1321" y="2578"/>
                </a:lnTo>
                <a:lnTo>
                  <a:pt x="1386" y="2590"/>
                </a:lnTo>
                <a:lnTo>
                  <a:pt x="1453" y="2600"/>
                </a:lnTo>
                <a:lnTo>
                  <a:pt x="1519" y="2607"/>
                </a:lnTo>
                <a:lnTo>
                  <a:pt x="1586" y="2612"/>
                </a:lnTo>
                <a:lnTo>
                  <a:pt x="1653" y="2613"/>
                </a:lnTo>
                <a:lnTo>
                  <a:pt x="1720" y="2612"/>
                </a:lnTo>
                <a:lnTo>
                  <a:pt x="1786" y="2607"/>
                </a:lnTo>
                <a:lnTo>
                  <a:pt x="1853" y="2601"/>
                </a:lnTo>
                <a:lnTo>
                  <a:pt x="1919" y="2592"/>
                </a:lnTo>
                <a:lnTo>
                  <a:pt x="1986" y="2580"/>
                </a:lnTo>
                <a:lnTo>
                  <a:pt x="2050" y="2566"/>
                </a:lnTo>
                <a:lnTo>
                  <a:pt x="2116" y="2548"/>
                </a:lnTo>
                <a:lnTo>
                  <a:pt x="2179" y="2528"/>
                </a:lnTo>
                <a:lnTo>
                  <a:pt x="2242" y="2507"/>
                </a:lnTo>
                <a:lnTo>
                  <a:pt x="2304" y="2481"/>
                </a:lnTo>
                <a:lnTo>
                  <a:pt x="2365" y="2454"/>
                </a:lnTo>
                <a:lnTo>
                  <a:pt x="2425" y="2424"/>
                </a:lnTo>
                <a:lnTo>
                  <a:pt x="2484" y="2392"/>
                </a:lnTo>
                <a:lnTo>
                  <a:pt x="2541" y="2358"/>
                </a:lnTo>
                <a:lnTo>
                  <a:pt x="2597" y="2320"/>
                </a:lnTo>
                <a:lnTo>
                  <a:pt x="2652" y="2281"/>
                </a:lnTo>
                <a:lnTo>
                  <a:pt x="2704" y="2241"/>
                </a:lnTo>
                <a:lnTo>
                  <a:pt x="2755" y="2197"/>
                </a:lnTo>
                <a:lnTo>
                  <a:pt x="2804" y="2152"/>
                </a:lnTo>
                <a:lnTo>
                  <a:pt x="2852" y="2104"/>
                </a:lnTo>
                <a:lnTo>
                  <a:pt x="2897" y="2055"/>
                </a:lnTo>
                <a:lnTo>
                  <a:pt x="2940" y="2004"/>
                </a:lnTo>
                <a:lnTo>
                  <a:pt x="2982" y="1951"/>
                </a:lnTo>
                <a:lnTo>
                  <a:pt x="3021" y="1897"/>
                </a:lnTo>
                <a:lnTo>
                  <a:pt x="3058" y="1842"/>
                </a:lnTo>
                <a:lnTo>
                  <a:pt x="3092" y="1784"/>
                </a:lnTo>
                <a:lnTo>
                  <a:pt x="3125" y="1726"/>
                </a:lnTo>
                <a:lnTo>
                  <a:pt x="3155" y="1666"/>
                </a:lnTo>
                <a:lnTo>
                  <a:pt x="3183" y="1605"/>
                </a:lnTo>
                <a:lnTo>
                  <a:pt x="3207" y="1542"/>
                </a:lnTo>
                <a:lnTo>
                  <a:pt x="3230" y="1479"/>
                </a:lnTo>
                <a:lnTo>
                  <a:pt x="3250" y="1415"/>
                </a:lnTo>
                <a:lnTo>
                  <a:pt x="3267" y="1350"/>
                </a:lnTo>
                <a:lnTo>
                  <a:pt x="3282" y="1285"/>
                </a:lnTo>
                <a:lnTo>
                  <a:pt x="3294" y="1220"/>
                </a:lnTo>
                <a:lnTo>
                  <a:pt x="3304" y="1153"/>
                </a:lnTo>
                <a:lnTo>
                  <a:pt x="3310" y="1087"/>
                </a:lnTo>
                <a:lnTo>
                  <a:pt x="3314" y="1019"/>
                </a:lnTo>
                <a:lnTo>
                  <a:pt x="3316" y="953"/>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p:cNvSpPr>
          <p:nvPr/>
        </p:nvSpPr>
        <p:spPr bwMode="auto">
          <a:xfrm>
            <a:off x="2459037" y="4316413"/>
            <a:ext cx="1916113" cy="1614488"/>
          </a:xfrm>
          <a:custGeom>
            <a:avLst/>
            <a:gdLst>
              <a:gd name="T0" fmla="*/ 287 w 2413"/>
              <a:gd name="T1" fmla="*/ 43 h 2033"/>
              <a:gd name="T2" fmla="*/ 218 w 2413"/>
              <a:gd name="T3" fmla="*/ 132 h 2033"/>
              <a:gd name="T4" fmla="*/ 158 w 2413"/>
              <a:gd name="T5" fmla="*/ 228 h 2033"/>
              <a:gd name="T6" fmla="*/ 106 w 2413"/>
              <a:gd name="T7" fmla="*/ 329 h 2033"/>
              <a:gd name="T8" fmla="*/ 65 w 2413"/>
              <a:gd name="T9" fmla="*/ 434 h 2033"/>
              <a:gd name="T10" fmla="*/ 33 w 2413"/>
              <a:gd name="T11" fmla="*/ 544 h 2033"/>
              <a:gd name="T12" fmla="*/ 12 w 2413"/>
              <a:gd name="T13" fmla="*/ 655 h 2033"/>
              <a:gd name="T14" fmla="*/ 1 w 2413"/>
              <a:gd name="T15" fmla="*/ 768 h 2033"/>
              <a:gd name="T16" fmla="*/ 1 w 2413"/>
              <a:gd name="T17" fmla="*/ 881 h 2033"/>
              <a:gd name="T18" fmla="*/ 12 w 2413"/>
              <a:gd name="T19" fmla="*/ 994 h 2033"/>
              <a:gd name="T20" fmla="*/ 33 w 2413"/>
              <a:gd name="T21" fmla="*/ 1106 h 2033"/>
              <a:gd name="T22" fmla="*/ 65 w 2413"/>
              <a:gd name="T23" fmla="*/ 1214 h 2033"/>
              <a:gd name="T24" fmla="*/ 106 w 2413"/>
              <a:gd name="T25" fmla="*/ 1319 h 2033"/>
              <a:gd name="T26" fmla="*/ 157 w 2413"/>
              <a:gd name="T27" fmla="*/ 1421 h 2033"/>
              <a:gd name="T28" fmla="*/ 217 w 2413"/>
              <a:gd name="T29" fmla="*/ 1516 h 2033"/>
              <a:gd name="T30" fmla="*/ 287 w 2413"/>
              <a:gd name="T31" fmla="*/ 1606 h 2033"/>
              <a:gd name="T32" fmla="*/ 364 w 2413"/>
              <a:gd name="T33" fmla="*/ 1689 h 2033"/>
              <a:gd name="T34" fmla="*/ 448 w 2413"/>
              <a:gd name="T35" fmla="*/ 1764 h 2033"/>
              <a:gd name="T36" fmla="*/ 540 w 2413"/>
              <a:gd name="T37" fmla="*/ 1832 h 2033"/>
              <a:gd name="T38" fmla="*/ 636 w 2413"/>
              <a:gd name="T39" fmla="*/ 1890 h 2033"/>
              <a:gd name="T40" fmla="*/ 738 w 2413"/>
              <a:gd name="T41" fmla="*/ 1939 h 2033"/>
              <a:gd name="T42" fmla="*/ 844 w 2413"/>
              <a:gd name="T43" fmla="*/ 1978 h 2033"/>
              <a:gd name="T44" fmla="*/ 954 w 2413"/>
              <a:gd name="T45" fmla="*/ 2006 h 2033"/>
              <a:gd name="T46" fmla="*/ 1065 w 2413"/>
              <a:gd name="T47" fmla="*/ 2025 h 2033"/>
              <a:gd name="T48" fmla="*/ 1178 w 2413"/>
              <a:gd name="T49" fmla="*/ 2033 h 2033"/>
              <a:gd name="T50" fmla="*/ 1291 w 2413"/>
              <a:gd name="T51" fmla="*/ 2030 h 2033"/>
              <a:gd name="T52" fmla="*/ 1404 w 2413"/>
              <a:gd name="T53" fmla="*/ 2017 h 2033"/>
              <a:gd name="T54" fmla="*/ 1514 w 2413"/>
              <a:gd name="T55" fmla="*/ 1994 h 2033"/>
              <a:gd name="T56" fmla="*/ 1622 w 2413"/>
              <a:gd name="T57" fmla="*/ 1959 h 2033"/>
              <a:gd name="T58" fmla="*/ 1727 w 2413"/>
              <a:gd name="T59" fmla="*/ 1915 h 2033"/>
              <a:gd name="T60" fmla="*/ 1826 w 2413"/>
              <a:gd name="T61" fmla="*/ 1862 h 2033"/>
              <a:gd name="T62" fmla="*/ 1920 w 2413"/>
              <a:gd name="T63" fmla="*/ 1799 h 2033"/>
              <a:gd name="T64" fmla="*/ 2008 w 2413"/>
              <a:gd name="T65" fmla="*/ 1728 h 2033"/>
              <a:gd name="T66" fmla="*/ 2089 w 2413"/>
              <a:gd name="T67" fmla="*/ 1648 h 2033"/>
              <a:gd name="T68" fmla="*/ 2162 w 2413"/>
              <a:gd name="T69" fmla="*/ 1562 h 2033"/>
              <a:gd name="T70" fmla="*/ 2228 w 2413"/>
              <a:gd name="T71" fmla="*/ 1469 h 2033"/>
              <a:gd name="T72" fmla="*/ 2283 w 2413"/>
              <a:gd name="T73" fmla="*/ 1370 h 2033"/>
              <a:gd name="T74" fmla="*/ 2329 w 2413"/>
              <a:gd name="T75" fmla="*/ 1268 h 2033"/>
              <a:gd name="T76" fmla="*/ 2366 w 2413"/>
              <a:gd name="T77" fmla="*/ 1160 h 2033"/>
              <a:gd name="T78" fmla="*/ 2392 w 2413"/>
              <a:gd name="T79" fmla="*/ 1050 h 2033"/>
              <a:gd name="T80" fmla="*/ 2408 w 2413"/>
              <a:gd name="T81" fmla="*/ 938 h 2033"/>
              <a:gd name="T82" fmla="*/ 2413 w 2413"/>
              <a:gd name="T83" fmla="*/ 825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033">
                <a:moveTo>
                  <a:pt x="324" y="0"/>
                </a:moveTo>
                <a:lnTo>
                  <a:pt x="287" y="43"/>
                </a:lnTo>
                <a:lnTo>
                  <a:pt x="251" y="87"/>
                </a:lnTo>
                <a:lnTo>
                  <a:pt x="218" y="132"/>
                </a:lnTo>
                <a:lnTo>
                  <a:pt x="187" y="180"/>
                </a:lnTo>
                <a:lnTo>
                  <a:pt x="158" y="228"/>
                </a:lnTo>
                <a:lnTo>
                  <a:pt x="131" y="278"/>
                </a:lnTo>
                <a:lnTo>
                  <a:pt x="106" y="329"/>
                </a:lnTo>
                <a:lnTo>
                  <a:pt x="84" y="382"/>
                </a:lnTo>
                <a:lnTo>
                  <a:pt x="65" y="434"/>
                </a:lnTo>
                <a:lnTo>
                  <a:pt x="47" y="489"/>
                </a:lnTo>
                <a:lnTo>
                  <a:pt x="33" y="544"/>
                </a:lnTo>
                <a:lnTo>
                  <a:pt x="22" y="599"/>
                </a:lnTo>
                <a:lnTo>
                  <a:pt x="12" y="655"/>
                </a:lnTo>
                <a:lnTo>
                  <a:pt x="6" y="711"/>
                </a:lnTo>
                <a:lnTo>
                  <a:pt x="1" y="768"/>
                </a:lnTo>
                <a:lnTo>
                  <a:pt x="0" y="825"/>
                </a:lnTo>
                <a:lnTo>
                  <a:pt x="1" y="881"/>
                </a:lnTo>
                <a:lnTo>
                  <a:pt x="6" y="937"/>
                </a:lnTo>
                <a:lnTo>
                  <a:pt x="12" y="994"/>
                </a:lnTo>
                <a:lnTo>
                  <a:pt x="22" y="1050"/>
                </a:lnTo>
                <a:lnTo>
                  <a:pt x="33" y="1106"/>
                </a:lnTo>
                <a:lnTo>
                  <a:pt x="47" y="1160"/>
                </a:lnTo>
                <a:lnTo>
                  <a:pt x="65" y="1214"/>
                </a:lnTo>
                <a:lnTo>
                  <a:pt x="84" y="1268"/>
                </a:lnTo>
                <a:lnTo>
                  <a:pt x="106" y="1319"/>
                </a:lnTo>
                <a:lnTo>
                  <a:pt x="130" y="1370"/>
                </a:lnTo>
                <a:lnTo>
                  <a:pt x="157" y="1421"/>
                </a:lnTo>
                <a:lnTo>
                  <a:pt x="186" y="1469"/>
                </a:lnTo>
                <a:lnTo>
                  <a:pt x="217" y="1516"/>
                </a:lnTo>
                <a:lnTo>
                  <a:pt x="251" y="1562"/>
                </a:lnTo>
                <a:lnTo>
                  <a:pt x="287" y="1606"/>
                </a:lnTo>
                <a:lnTo>
                  <a:pt x="324" y="1648"/>
                </a:lnTo>
                <a:lnTo>
                  <a:pt x="364" y="1689"/>
                </a:lnTo>
                <a:lnTo>
                  <a:pt x="405" y="1728"/>
                </a:lnTo>
                <a:lnTo>
                  <a:pt x="448" y="1764"/>
                </a:lnTo>
                <a:lnTo>
                  <a:pt x="492" y="1799"/>
                </a:lnTo>
                <a:lnTo>
                  <a:pt x="540" y="1832"/>
                </a:lnTo>
                <a:lnTo>
                  <a:pt x="587" y="1862"/>
                </a:lnTo>
                <a:lnTo>
                  <a:pt x="636" y="1890"/>
                </a:lnTo>
                <a:lnTo>
                  <a:pt x="687" y="1915"/>
                </a:lnTo>
                <a:lnTo>
                  <a:pt x="738" y="1939"/>
                </a:lnTo>
                <a:lnTo>
                  <a:pt x="791" y="1959"/>
                </a:lnTo>
                <a:lnTo>
                  <a:pt x="844" y="1978"/>
                </a:lnTo>
                <a:lnTo>
                  <a:pt x="899" y="1994"/>
                </a:lnTo>
                <a:lnTo>
                  <a:pt x="954" y="2006"/>
                </a:lnTo>
                <a:lnTo>
                  <a:pt x="1009" y="2017"/>
                </a:lnTo>
                <a:lnTo>
                  <a:pt x="1065" y="2025"/>
                </a:lnTo>
                <a:lnTo>
                  <a:pt x="1122" y="2030"/>
                </a:lnTo>
                <a:lnTo>
                  <a:pt x="1178" y="2033"/>
                </a:lnTo>
                <a:lnTo>
                  <a:pt x="1235" y="2033"/>
                </a:lnTo>
                <a:lnTo>
                  <a:pt x="1291" y="2030"/>
                </a:lnTo>
                <a:lnTo>
                  <a:pt x="1347" y="2025"/>
                </a:lnTo>
                <a:lnTo>
                  <a:pt x="1404" y="2017"/>
                </a:lnTo>
                <a:lnTo>
                  <a:pt x="1459" y="2006"/>
                </a:lnTo>
                <a:lnTo>
                  <a:pt x="1514" y="1994"/>
                </a:lnTo>
                <a:lnTo>
                  <a:pt x="1568" y="1978"/>
                </a:lnTo>
                <a:lnTo>
                  <a:pt x="1622" y="1959"/>
                </a:lnTo>
                <a:lnTo>
                  <a:pt x="1675" y="1939"/>
                </a:lnTo>
                <a:lnTo>
                  <a:pt x="1727" y="1915"/>
                </a:lnTo>
                <a:lnTo>
                  <a:pt x="1777" y="1890"/>
                </a:lnTo>
                <a:lnTo>
                  <a:pt x="1826" y="1862"/>
                </a:lnTo>
                <a:lnTo>
                  <a:pt x="1874" y="1832"/>
                </a:lnTo>
                <a:lnTo>
                  <a:pt x="1920" y="1799"/>
                </a:lnTo>
                <a:lnTo>
                  <a:pt x="1965" y="1764"/>
                </a:lnTo>
                <a:lnTo>
                  <a:pt x="2008" y="1728"/>
                </a:lnTo>
                <a:lnTo>
                  <a:pt x="2050" y="1689"/>
                </a:lnTo>
                <a:lnTo>
                  <a:pt x="2089" y="1648"/>
                </a:lnTo>
                <a:lnTo>
                  <a:pt x="2127" y="1606"/>
                </a:lnTo>
                <a:lnTo>
                  <a:pt x="2162" y="1562"/>
                </a:lnTo>
                <a:lnTo>
                  <a:pt x="2195" y="1516"/>
                </a:lnTo>
                <a:lnTo>
                  <a:pt x="2228" y="1469"/>
                </a:lnTo>
                <a:lnTo>
                  <a:pt x="2257" y="1421"/>
                </a:lnTo>
                <a:lnTo>
                  <a:pt x="2283" y="1370"/>
                </a:lnTo>
                <a:lnTo>
                  <a:pt x="2307" y="1320"/>
                </a:lnTo>
                <a:lnTo>
                  <a:pt x="2329" y="1268"/>
                </a:lnTo>
                <a:lnTo>
                  <a:pt x="2349" y="1214"/>
                </a:lnTo>
                <a:lnTo>
                  <a:pt x="2366" y="1160"/>
                </a:lnTo>
                <a:lnTo>
                  <a:pt x="2380" y="1106"/>
                </a:lnTo>
                <a:lnTo>
                  <a:pt x="2392" y="1050"/>
                </a:lnTo>
                <a:lnTo>
                  <a:pt x="2401" y="994"/>
                </a:lnTo>
                <a:lnTo>
                  <a:pt x="2408" y="938"/>
                </a:lnTo>
                <a:lnTo>
                  <a:pt x="2412" y="881"/>
                </a:lnTo>
                <a:lnTo>
                  <a:pt x="2413" y="82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p:cNvSpPr>
            <a:spLocks/>
          </p:cNvSpPr>
          <p:nvPr/>
        </p:nvSpPr>
        <p:spPr bwMode="auto">
          <a:xfrm>
            <a:off x="2849562" y="4592638"/>
            <a:ext cx="1135063" cy="947738"/>
          </a:xfrm>
          <a:custGeom>
            <a:avLst/>
            <a:gdLst>
              <a:gd name="T0" fmla="*/ 153 w 1431"/>
              <a:gd name="T1" fmla="*/ 35 h 1193"/>
              <a:gd name="T2" fmla="*/ 103 w 1431"/>
              <a:gd name="T3" fmla="*/ 107 h 1193"/>
              <a:gd name="T4" fmla="*/ 63 w 1431"/>
              <a:gd name="T5" fmla="*/ 185 h 1193"/>
              <a:gd name="T6" fmla="*/ 31 w 1431"/>
              <a:gd name="T7" fmla="*/ 267 h 1193"/>
              <a:gd name="T8" fmla="*/ 11 w 1431"/>
              <a:gd name="T9" fmla="*/ 352 h 1193"/>
              <a:gd name="T10" fmla="*/ 1 w 1431"/>
              <a:gd name="T11" fmla="*/ 440 h 1193"/>
              <a:gd name="T12" fmla="*/ 3 w 1431"/>
              <a:gd name="T13" fmla="*/ 528 h 1193"/>
              <a:gd name="T14" fmla="*/ 14 w 1431"/>
              <a:gd name="T15" fmla="*/ 615 h 1193"/>
              <a:gd name="T16" fmla="*/ 36 w 1431"/>
              <a:gd name="T17" fmla="*/ 700 h 1193"/>
              <a:gd name="T18" fmla="*/ 69 w 1431"/>
              <a:gd name="T19" fmla="*/ 782 h 1193"/>
              <a:gd name="T20" fmla="*/ 111 w 1431"/>
              <a:gd name="T21" fmla="*/ 858 h 1193"/>
              <a:gd name="T22" fmla="*/ 162 w 1431"/>
              <a:gd name="T23" fmla="*/ 930 h 1193"/>
              <a:gd name="T24" fmla="*/ 221 w 1431"/>
              <a:gd name="T25" fmla="*/ 995 h 1193"/>
              <a:gd name="T26" fmla="*/ 289 w 1431"/>
              <a:gd name="T27" fmla="*/ 1051 h 1193"/>
              <a:gd name="T28" fmla="*/ 362 w 1431"/>
              <a:gd name="T29" fmla="*/ 1100 h 1193"/>
              <a:gd name="T30" fmla="*/ 441 w 1431"/>
              <a:gd name="T31" fmla="*/ 1138 h 1193"/>
              <a:gd name="T32" fmla="*/ 524 w 1431"/>
              <a:gd name="T33" fmla="*/ 1167 h 1193"/>
              <a:gd name="T34" fmla="*/ 609 w 1431"/>
              <a:gd name="T35" fmla="*/ 1186 h 1193"/>
              <a:gd name="T36" fmla="*/ 697 w 1431"/>
              <a:gd name="T37" fmla="*/ 1193 h 1193"/>
              <a:gd name="T38" fmla="*/ 785 w 1431"/>
              <a:gd name="T39" fmla="*/ 1190 h 1193"/>
              <a:gd name="T40" fmla="*/ 872 w 1431"/>
              <a:gd name="T41" fmla="*/ 1176 h 1193"/>
              <a:gd name="T42" fmla="*/ 956 w 1431"/>
              <a:gd name="T43" fmla="*/ 1151 h 1193"/>
              <a:gd name="T44" fmla="*/ 1036 w 1431"/>
              <a:gd name="T45" fmla="*/ 1117 h 1193"/>
              <a:gd name="T46" fmla="*/ 1112 w 1431"/>
              <a:gd name="T47" fmla="*/ 1073 h 1193"/>
              <a:gd name="T48" fmla="*/ 1182 w 1431"/>
              <a:gd name="T49" fmla="*/ 1019 h 1193"/>
              <a:gd name="T50" fmla="*/ 1245 w 1431"/>
              <a:gd name="T51" fmla="*/ 958 h 1193"/>
              <a:gd name="T52" fmla="*/ 1300 w 1431"/>
              <a:gd name="T53" fmla="*/ 889 h 1193"/>
              <a:gd name="T54" fmla="*/ 1346 w 1431"/>
              <a:gd name="T55" fmla="*/ 814 h 1193"/>
              <a:gd name="T56" fmla="*/ 1383 w 1431"/>
              <a:gd name="T57" fmla="*/ 735 h 1193"/>
              <a:gd name="T58" fmla="*/ 1409 w 1431"/>
              <a:gd name="T59" fmla="*/ 650 h 1193"/>
              <a:gd name="T60" fmla="*/ 1426 w 1431"/>
              <a:gd name="T61" fmla="*/ 565 h 1193"/>
              <a:gd name="T62" fmla="*/ 1431 w 1431"/>
              <a:gd name="T63" fmla="*/ 477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1" h="1193">
                <a:moveTo>
                  <a:pt x="181" y="0"/>
                </a:moveTo>
                <a:lnTo>
                  <a:pt x="153" y="35"/>
                </a:lnTo>
                <a:lnTo>
                  <a:pt x="127" y="70"/>
                </a:lnTo>
                <a:lnTo>
                  <a:pt x="103" y="107"/>
                </a:lnTo>
                <a:lnTo>
                  <a:pt x="82" y="145"/>
                </a:lnTo>
                <a:lnTo>
                  <a:pt x="63" y="185"/>
                </a:lnTo>
                <a:lnTo>
                  <a:pt x="45" y="226"/>
                </a:lnTo>
                <a:lnTo>
                  <a:pt x="31" y="267"/>
                </a:lnTo>
                <a:lnTo>
                  <a:pt x="20" y="309"/>
                </a:lnTo>
                <a:lnTo>
                  <a:pt x="11" y="352"/>
                </a:lnTo>
                <a:lnTo>
                  <a:pt x="5" y="396"/>
                </a:lnTo>
                <a:lnTo>
                  <a:pt x="1" y="440"/>
                </a:lnTo>
                <a:lnTo>
                  <a:pt x="0" y="484"/>
                </a:lnTo>
                <a:lnTo>
                  <a:pt x="3" y="528"/>
                </a:lnTo>
                <a:lnTo>
                  <a:pt x="7" y="572"/>
                </a:lnTo>
                <a:lnTo>
                  <a:pt x="14" y="615"/>
                </a:lnTo>
                <a:lnTo>
                  <a:pt x="24" y="658"/>
                </a:lnTo>
                <a:lnTo>
                  <a:pt x="36" y="700"/>
                </a:lnTo>
                <a:lnTo>
                  <a:pt x="51" y="741"/>
                </a:lnTo>
                <a:lnTo>
                  <a:pt x="69" y="782"/>
                </a:lnTo>
                <a:lnTo>
                  <a:pt x="88" y="821"/>
                </a:lnTo>
                <a:lnTo>
                  <a:pt x="111" y="858"/>
                </a:lnTo>
                <a:lnTo>
                  <a:pt x="135" y="895"/>
                </a:lnTo>
                <a:lnTo>
                  <a:pt x="162" y="930"/>
                </a:lnTo>
                <a:lnTo>
                  <a:pt x="191" y="963"/>
                </a:lnTo>
                <a:lnTo>
                  <a:pt x="221" y="995"/>
                </a:lnTo>
                <a:lnTo>
                  <a:pt x="255" y="1024"/>
                </a:lnTo>
                <a:lnTo>
                  <a:pt x="289" y="1051"/>
                </a:lnTo>
                <a:lnTo>
                  <a:pt x="324" y="1076"/>
                </a:lnTo>
                <a:lnTo>
                  <a:pt x="362" y="1100"/>
                </a:lnTo>
                <a:lnTo>
                  <a:pt x="401" y="1120"/>
                </a:lnTo>
                <a:lnTo>
                  <a:pt x="441" y="1138"/>
                </a:lnTo>
                <a:lnTo>
                  <a:pt x="482" y="1153"/>
                </a:lnTo>
                <a:lnTo>
                  <a:pt x="524" y="1167"/>
                </a:lnTo>
                <a:lnTo>
                  <a:pt x="567" y="1177"/>
                </a:lnTo>
                <a:lnTo>
                  <a:pt x="609" y="1186"/>
                </a:lnTo>
                <a:lnTo>
                  <a:pt x="653" y="1190"/>
                </a:lnTo>
                <a:lnTo>
                  <a:pt x="697" y="1193"/>
                </a:lnTo>
                <a:lnTo>
                  <a:pt x="741" y="1193"/>
                </a:lnTo>
                <a:lnTo>
                  <a:pt x="785" y="1190"/>
                </a:lnTo>
                <a:lnTo>
                  <a:pt x="828" y="1184"/>
                </a:lnTo>
                <a:lnTo>
                  <a:pt x="872" y="1176"/>
                </a:lnTo>
                <a:lnTo>
                  <a:pt x="914" y="1165"/>
                </a:lnTo>
                <a:lnTo>
                  <a:pt x="956" y="1151"/>
                </a:lnTo>
                <a:lnTo>
                  <a:pt x="997" y="1135"/>
                </a:lnTo>
                <a:lnTo>
                  <a:pt x="1036" y="1117"/>
                </a:lnTo>
                <a:lnTo>
                  <a:pt x="1075" y="1095"/>
                </a:lnTo>
                <a:lnTo>
                  <a:pt x="1112" y="1073"/>
                </a:lnTo>
                <a:lnTo>
                  <a:pt x="1149" y="1047"/>
                </a:lnTo>
                <a:lnTo>
                  <a:pt x="1182" y="1019"/>
                </a:lnTo>
                <a:lnTo>
                  <a:pt x="1215" y="989"/>
                </a:lnTo>
                <a:lnTo>
                  <a:pt x="1245" y="958"/>
                </a:lnTo>
                <a:lnTo>
                  <a:pt x="1274" y="925"/>
                </a:lnTo>
                <a:lnTo>
                  <a:pt x="1300" y="889"/>
                </a:lnTo>
                <a:lnTo>
                  <a:pt x="1325" y="853"/>
                </a:lnTo>
                <a:lnTo>
                  <a:pt x="1346" y="814"/>
                </a:lnTo>
                <a:lnTo>
                  <a:pt x="1366" y="775"/>
                </a:lnTo>
                <a:lnTo>
                  <a:pt x="1383" y="735"/>
                </a:lnTo>
                <a:lnTo>
                  <a:pt x="1398" y="693"/>
                </a:lnTo>
                <a:lnTo>
                  <a:pt x="1409" y="650"/>
                </a:lnTo>
                <a:lnTo>
                  <a:pt x="1419" y="607"/>
                </a:lnTo>
                <a:lnTo>
                  <a:pt x="1426" y="565"/>
                </a:lnTo>
                <a:lnTo>
                  <a:pt x="1430" y="521"/>
                </a:lnTo>
                <a:lnTo>
                  <a:pt x="1431" y="477"/>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V="1">
            <a:off x="3984625" y="3495675"/>
            <a:ext cx="0" cy="147478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4375150" y="3495675"/>
            <a:ext cx="0" cy="14747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4732337" y="3495675"/>
            <a:ext cx="0" cy="1474788"/>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5011737" y="3495675"/>
            <a:ext cx="0" cy="14747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5189537" y="3495675"/>
            <a:ext cx="0" cy="1474788"/>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flipV="1">
            <a:off x="3416300" y="1625600"/>
            <a:ext cx="1773238" cy="18700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3416300" y="1625600"/>
            <a:ext cx="1595438" cy="187007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flipV="1">
            <a:off x="3416300" y="1625600"/>
            <a:ext cx="1316038" cy="187007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3416300" y="1625600"/>
            <a:ext cx="958850" cy="18700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flipV="1">
            <a:off x="3416300" y="1625600"/>
            <a:ext cx="568325" cy="187007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3252787" y="2343150"/>
            <a:ext cx="38258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3117850" y="2420938"/>
            <a:ext cx="706438"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3536950" y="2560638"/>
            <a:ext cx="538163" cy="0"/>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2533650" y="2759075"/>
            <a:ext cx="1849438"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2173287" y="2967038"/>
            <a:ext cx="251460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1627187" y="4583113"/>
            <a:ext cx="111125" cy="30163"/>
          </a:xfrm>
          <a:custGeom>
            <a:avLst/>
            <a:gdLst>
              <a:gd name="T0" fmla="*/ 140 w 140"/>
              <a:gd name="T1" fmla="*/ 37 h 37"/>
              <a:gd name="T2" fmla="*/ 106 w 140"/>
              <a:gd name="T3" fmla="*/ 24 h 37"/>
              <a:gd name="T4" fmla="*/ 71 w 140"/>
              <a:gd name="T5" fmla="*/ 13 h 37"/>
              <a:gd name="T6" fmla="*/ 35 w 140"/>
              <a:gd name="T7" fmla="*/ 5 h 37"/>
              <a:gd name="T8" fmla="*/ 0 w 140"/>
              <a:gd name="T9" fmla="*/ 0 h 37"/>
            </a:gdLst>
            <a:ahLst/>
            <a:cxnLst>
              <a:cxn ang="0">
                <a:pos x="T0" y="T1"/>
              </a:cxn>
              <a:cxn ang="0">
                <a:pos x="T2" y="T3"/>
              </a:cxn>
              <a:cxn ang="0">
                <a:pos x="T4" y="T5"/>
              </a:cxn>
              <a:cxn ang="0">
                <a:pos x="T6" y="T7"/>
              </a:cxn>
              <a:cxn ang="0">
                <a:pos x="T8" y="T9"/>
              </a:cxn>
            </a:cxnLst>
            <a:rect l="0" t="0" r="r" b="b"/>
            <a:pathLst>
              <a:path w="140" h="37">
                <a:moveTo>
                  <a:pt x="140" y="37"/>
                </a:moveTo>
                <a:lnTo>
                  <a:pt x="106" y="24"/>
                </a:lnTo>
                <a:lnTo>
                  <a:pt x="71" y="13"/>
                </a:lnTo>
                <a:lnTo>
                  <a:pt x="35" y="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1900237" y="4286250"/>
            <a:ext cx="115888" cy="66675"/>
          </a:xfrm>
          <a:custGeom>
            <a:avLst/>
            <a:gdLst>
              <a:gd name="T0" fmla="*/ 146 w 146"/>
              <a:gd name="T1" fmla="*/ 85 h 85"/>
              <a:gd name="T2" fmla="*/ 99 w 146"/>
              <a:gd name="T3" fmla="*/ 54 h 85"/>
              <a:gd name="T4" fmla="*/ 50 w 146"/>
              <a:gd name="T5" fmla="*/ 26 h 85"/>
              <a:gd name="T6" fmla="*/ 0 w 146"/>
              <a:gd name="T7" fmla="*/ 0 h 85"/>
            </a:gdLst>
            <a:ahLst/>
            <a:cxnLst>
              <a:cxn ang="0">
                <a:pos x="T0" y="T1"/>
              </a:cxn>
              <a:cxn ang="0">
                <a:pos x="T2" y="T3"/>
              </a:cxn>
              <a:cxn ang="0">
                <a:pos x="T4" y="T5"/>
              </a:cxn>
              <a:cxn ang="0">
                <a:pos x="T6" y="T7"/>
              </a:cxn>
            </a:cxnLst>
            <a:rect l="0" t="0" r="r" b="b"/>
            <a:pathLst>
              <a:path w="146" h="85">
                <a:moveTo>
                  <a:pt x="146" y="85"/>
                </a:moveTo>
                <a:lnTo>
                  <a:pt x="99" y="54"/>
                </a:lnTo>
                <a:lnTo>
                  <a:pt x="50" y="2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2936875" y="4583113"/>
            <a:ext cx="112713" cy="30163"/>
          </a:xfrm>
          <a:custGeom>
            <a:avLst/>
            <a:gdLst>
              <a:gd name="T0" fmla="*/ 140 w 140"/>
              <a:gd name="T1" fmla="*/ 0 h 37"/>
              <a:gd name="T2" fmla="*/ 105 w 140"/>
              <a:gd name="T3" fmla="*/ 5 h 37"/>
              <a:gd name="T4" fmla="*/ 69 w 140"/>
              <a:gd name="T5" fmla="*/ 13 h 37"/>
              <a:gd name="T6" fmla="*/ 34 w 140"/>
              <a:gd name="T7" fmla="*/ 24 h 37"/>
              <a:gd name="T8" fmla="*/ 0 w 140"/>
              <a:gd name="T9" fmla="*/ 37 h 37"/>
            </a:gdLst>
            <a:ahLst/>
            <a:cxnLst>
              <a:cxn ang="0">
                <a:pos x="T0" y="T1"/>
              </a:cxn>
              <a:cxn ang="0">
                <a:pos x="T2" y="T3"/>
              </a:cxn>
              <a:cxn ang="0">
                <a:pos x="T4" y="T5"/>
              </a:cxn>
              <a:cxn ang="0">
                <a:pos x="T6" y="T7"/>
              </a:cxn>
              <a:cxn ang="0">
                <a:pos x="T8" y="T9"/>
              </a:cxn>
            </a:cxnLst>
            <a:rect l="0" t="0" r="r" b="b"/>
            <a:pathLst>
              <a:path w="140" h="37">
                <a:moveTo>
                  <a:pt x="140" y="0"/>
                </a:moveTo>
                <a:lnTo>
                  <a:pt x="105" y="5"/>
                </a:lnTo>
                <a:lnTo>
                  <a:pt x="69" y="13"/>
                </a:lnTo>
                <a:lnTo>
                  <a:pt x="34" y="24"/>
                </a:lnTo>
                <a:lnTo>
                  <a:pt x="0" y="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2660650" y="4286250"/>
            <a:ext cx="115888" cy="66675"/>
          </a:xfrm>
          <a:custGeom>
            <a:avLst/>
            <a:gdLst>
              <a:gd name="T0" fmla="*/ 146 w 146"/>
              <a:gd name="T1" fmla="*/ 0 h 85"/>
              <a:gd name="T2" fmla="*/ 96 w 146"/>
              <a:gd name="T3" fmla="*/ 26 h 85"/>
              <a:gd name="T4" fmla="*/ 46 w 146"/>
              <a:gd name="T5" fmla="*/ 54 h 85"/>
              <a:gd name="T6" fmla="*/ 0 w 146"/>
              <a:gd name="T7" fmla="*/ 85 h 85"/>
            </a:gdLst>
            <a:ahLst/>
            <a:cxnLst>
              <a:cxn ang="0">
                <a:pos x="T0" y="T1"/>
              </a:cxn>
              <a:cxn ang="0">
                <a:pos x="T2" y="T3"/>
              </a:cxn>
              <a:cxn ang="0">
                <a:pos x="T4" y="T5"/>
              </a:cxn>
              <a:cxn ang="0">
                <a:pos x="T6" y="T7"/>
              </a:cxn>
            </a:cxnLst>
            <a:rect l="0" t="0" r="r" b="b"/>
            <a:pathLst>
              <a:path w="146" h="85">
                <a:moveTo>
                  <a:pt x="146" y="0"/>
                </a:moveTo>
                <a:lnTo>
                  <a:pt x="96" y="26"/>
                </a:lnTo>
                <a:lnTo>
                  <a:pt x="46" y="54"/>
                </a:lnTo>
                <a:lnTo>
                  <a:pt x="0" y="8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1627187" y="5329238"/>
            <a:ext cx="111125" cy="30163"/>
          </a:xfrm>
          <a:custGeom>
            <a:avLst/>
            <a:gdLst>
              <a:gd name="T0" fmla="*/ 0 w 140"/>
              <a:gd name="T1" fmla="*/ 38 h 38"/>
              <a:gd name="T2" fmla="*/ 35 w 140"/>
              <a:gd name="T3" fmla="*/ 32 h 38"/>
              <a:gd name="T4" fmla="*/ 71 w 140"/>
              <a:gd name="T5" fmla="*/ 24 h 38"/>
              <a:gd name="T6" fmla="*/ 106 w 140"/>
              <a:gd name="T7" fmla="*/ 13 h 38"/>
              <a:gd name="T8" fmla="*/ 140 w 140"/>
              <a:gd name="T9" fmla="*/ 0 h 38"/>
            </a:gdLst>
            <a:ahLst/>
            <a:cxnLst>
              <a:cxn ang="0">
                <a:pos x="T0" y="T1"/>
              </a:cxn>
              <a:cxn ang="0">
                <a:pos x="T2" y="T3"/>
              </a:cxn>
              <a:cxn ang="0">
                <a:pos x="T4" y="T5"/>
              </a:cxn>
              <a:cxn ang="0">
                <a:pos x="T6" y="T7"/>
              </a:cxn>
              <a:cxn ang="0">
                <a:pos x="T8" y="T9"/>
              </a:cxn>
            </a:cxnLst>
            <a:rect l="0" t="0" r="r" b="b"/>
            <a:pathLst>
              <a:path w="140" h="38">
                <a:moveTo>
                  <a:pt x="0" y="38"/>
                </a:moveTo>
                <a:lnTo>
                  <a:pt x="35" y="32"/>
                </a:lnTo>
                <a:lnTo>
                  <a:pt x="71" y="24"/>
                </a:lnTo>
                <a:lnTo>
                  <a:pt x="106" y="13"/>
                </a:lnTo>
                <a:lnTo>
                  <a:pt x="14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1900237" y="5589588"/>
            <a:ext cx="115888" cy="66675"/>
          </a:xfrm>
          <a:custGeom>
            <a:avLst/>
            <a:gdLst>
              <a:gd name="T0" fmla="*/ 0 w 146"/>
              <a:gd name="T1" fmla="*/ 85 h 85"/>
              <a:gd name="T2" fmla="*/ 50 w 146"/>
              <a:gd name="T3" fmla="*/ 59 h 85"/>
              <a:gd name="T4" fmla="*/ 99 w 146"/>
              <a:gd name="T5" fmla="*/ 31 h 85"/>
              <a:gd name="T6" fmla="*/ 146 w 146"/>
              <a:gd name="T7" fmla="*/ 0 h 85"/>
            </a:gdLst>
            <a:ahLst/>
            <a:cxnLst>
              <a:cxn ang="0">
                <a:pos x="T0" y="T1"/>
              </a:cxn>
              <a:cxn ang="0">
                <a:pos x="T2" y="T3"/>
              </a:cxn>
              <a:cxn ang="0">
                <a:pos x="T4" y="T5"/>
              </a:cxn>
              <a:cxn ang="0">
                <a:pos x="T6" y="T7"/>
              </a:cxn>
            </a:cxnLst>
            <a:rect l="0" t="0" r="r" b="b"/>
            <a:pathLst>
              <a:path w="146" h="85">
                <a:moveTo>
                  <a:pt x="0" y="85"/>
                </a:moveTo>
                <a:lnTo>
                  <a:pt x="50" y="59"/>
                </a:lnTo>
                <a:lnTo>
                  <a:pt x="99" y="31"/>
                </a:lnTo>
                <a:lnTo>
                  <a:pt x="14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2936875" y="5329238"/>
            <a:ext cx="112713" cy="30163"/>
          </a:xfrm>
          <a:custGeom>
            <a:avLst/>
            <a:gdLst>
              <a:gd name="T0" fmla="*/ 0 w 140"/>
              <a:gd name="T1" fmla="*/ 0 h 38"/>
              <a:gd name="T2" fmla="*/ 34 w 140"/>
              <a:gd name="T3" fmla="*/ 13 h 38"/>
              <a:gd name="T4" fmla="*/ 69 w 140"/>
              <a:gd name="T5" fmla="*/ 24 h 38"/>
              <a:gd name="T6" fmla="*/ 105 w 140"/>
              <a:gd name="T7" fmla="*/ 32 h 38"/>
              <a:gd name="T8" fmla="*/ 140 w 140"/>
              <a:gd name="T9" fmla="*/ 38 h 38"/>
            </a:gdLst>
            <a:ahLst/>
            <a:cxnLst>
              <a:cxn ang="0">
                <a:pos x="T0" y="T1"/>
              </a:cxn>
              <a:cxn ang="0">
                <a:pos x="T2" y="T3"/>
              </a:cxn>
              <a:cxn ang="0">
                <a:pos x="T4" y="T5"/>
              </a:cxn>
              <a:cxn ang="0">
                <a:pos x="T6" y="T7"/>
              </a:cxn>
              <a:cxn ang="0">
                <a:pos x="T8" y="T9"/>
              </a:cxn>
            </a:cxnLst>
            <a:rect l="0" t="0" r="r" b="b"/>
            <a:pathLst>
              <a:path w="140" h="38">
                <a:moveTo>
                  <a:pt x="0" y="0"/>
                </a:moveTo>
                <a:lnTo>
                  <a:pt x="34" y="13"/>
                </a:lnTo>
                <a:lnTo>
                  <a:pt x="69" y="24"/>
                </a:lnTo>
                <a:lnTo>
                  <a:pt x="105" y="32"/>
                </a:lnTo>
                <a:lnTo>
                  <a:pt x="140" y="3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2660650" y="5589588"/>
            <a:ext cx="115888" cy="66675"/>
          </a:xfrm>
          <a:custGeom>
            <a:avLst/>
            <a:gdLst>
              <a:gd name="T0" fmla="*/ 0 w 146"/>
              <a:gd name="T1" fmla="*/ 0 h 85"/>
              <a:gd name="T2" fmla="*/ 46 w 146"/>
              <a:gd name="T3" fmla="*/ 31 h 85"/>
              <a:gd name="T4" fmla="*/ 96 w 146"/>
              <a:gd name="T5" fmla="*/ 59 h 85"/>
              <a:gd name="T6" fmla="*/ 146 w 146"/>
              <a:gd name="T7" fmla="*/ 85 h 85"/>
            </a:gdLst>
            <a:ahLst/>
            <a:cxnLst>
              <a:cxn ang="0">
                <a:pos x="T0" y="T1"/>
              </a:cxn>
              <a:cxn ang="0">
                <a:pos x="T2" y="T3"/>
              </a:cxn>
              <a:cxn ang="0">
                <a:pos x="T4" y="T5"/>
              </a:cxn>
              <a:cxn ang="0">
                <a:pos x="T6" y="T7"/>
              </a:cxn>
            </a:cxnLst>
            <a:rect l="0" t="0" r="r" b="b"/>
            <a:pathLst>
              <a:path w="146" h="85">
                <a:moveTo>
                  <a:pt x="0" y="0"/>
                </a:moveTo>
                <a:lnTo>
                  <a:pt x="46" y="31"/>
                </a:lnTo>
                <a:lnTo>
                  <a:pt x="96" y="59"/>
                </a:lnTo>
                <a:lnTo>
                  <a:pt x="146" y="8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2992437" y="4592638"/>
            <a:ext cx="4238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2716212" y="4316413"/>
            <a:ext cx="700088" cy="65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flipV="1">
            <a:off x="2338387" y="4214813"/>
            <a:ext cx="1077913" cy="755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1960562" y="4316413"/>
            <a:ext cx="1455738" cy="654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1684337" y="4592638"/>
            <a:ext cx="17319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V="1">
            <a:off x="2992437" y="4970463"/>
            <a:ext cx="4238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V="1">
            <a:off x="2716212" y="4970463"/>
            <a:ext cx="700088" cy="655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flipH="1">
            <a:off x="2338387" y="4970463"/>
            <a:ext cx="1077913" cy="755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V="1">
            <a:off x="1960562" y="4970463"/>
            <a:ext cx="1455738" cy="655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1684337" y="4970463"/>
            <a:ext cx="1731963" cy="377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3297237" y="2317750"/>
            <a:ext cx="0" cy="2652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3252787" y="2343150"/>
            <a:ext cx="0" cy="2771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3117850" y="2420938"/>
            <a:ext cx="0" cy="2828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2876550" y="2560638"/>
            <a:ext cx="0" cy="2787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2459037" y="2759075"/>
            <a:ext cx="74613" cy="2643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2173287" y="2967038"/>
            <a:ext cx="0" cy="2274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a:off x="2006600" y="3063875"/>
            <a:ext cx="0" cy="19065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2006600" y="4545013"/>
            <a:ext cx="1290638" cy="866775"/>
          </a:xfrm>
          <a:custGeom>
            <a:avLst/>
            <a:gdLst>
              <a:gd name="T0" fmla="*/ 1625 w 1625"/>
              <a:gd name="T1" fmla="*/ 538 h 1092"/>
              <a:gd name="T2" fmla="*/ 1612 w 1625"/>
              <a:gd name="T3" fmla="*/ 603 h 1092"/>
              <a:gd name="T4" fmla="*/ 1594 w 1625"/>
              <a:gd name="T5" fmla="*/ 666 h 1092"/>
              <a:gd name="T6" fmla="*/ 1568 w 1625"/>
              <a:gd name="T7" fmla="*/ 725 h 1092"/>
              <a:gd name="T8" fmla="*/ 1531 w 1625"/>
              <a:gd name="T9" fmla="*/ 779 h 1092"/>
              <a:gd name="T10" fmla="*/ 1484 w 1625"/>
              <a:gd name="T11" fmla="*/ 826 h 1092"/>
              <a:gd name="T12" fmla="*/ 1431 w 1625"/>
              <a:gd name="T13" fmla="*/ 868 h 1092"/>
              <a:gd name="T14" fmla="*/ 1376 w 1625"/>
              <a:gd name="T15" fmla="*/ 903 h 1092"/>
              <a:gd name="T16" fmla="*/ 1318 w 1625"/>
              <a:gd name="T17" fmla="*/ 933 h 1092"/>
              <a:gd name="T18" fmla="*/ 1196 w 1625"/>
              <a:gd name="T19" fmla="*/ 982 h 1092"/>
              <a:gd name="T20" fmla="*/ 1069 w 1625"/>
              <a:gd name="T21" fmla="*/ 1022 h 1092"/>
              <a:gd name="T22" fmla="*/ 938 w 1625"/>
              <a:gd name="T23" fmla="*/ 1058 h 1092"/>
              <a:gd name="T24" fmla="*/ 806 w 1625"/>
              <a:gd name="T25" fmla="*/ 1083 h 1092"/>
              <a:gd name="T26" fmla="*/ 741 w 1625"/>
              <a:gd name="T27" fmla="*/ 1090 h 1092"/>
              <a:gd name="T28" fmla="*/ 676 w 1625"/>
              <a:gd name="T29" fmla="*/ 1092 h 1092"/>
              <a:gd name="T30" fmla="*/ 612 w 1625"/>
              <a:gd name="T31" fmla="*/ 1088 h 1092"/>
              <a:gd name="T32" fmla="*/ 550 w 1625"/>
              <a:gd name="T33" fmla="*/ 1076 h 1092"/>
              <a:gd name="T34" fmla="*/ 490 w 1625"/>
              <a:gd name="T35" fmla="*/ 1058 h 1092"/>
              <a:gd name="T36" fmla="*/ 431 w 1625"/>
              <a:gd name="T37" fmla="*/ 1033 h 1092"/>
              <a:gd name="T38" fmla="*/ 373 w 1625"/>
              <a:gd name="T39" fmla="*/ 1002 h 1092"/>
              <a:gd name="T40" fmla="*/ 317 w 1625"/>
              <a:gd name="T41" fmla="*/ 966 h 1092"/>
              <a:gd name="T42" fmla="*/ 262 w 1625"/>
              <a:gd name="T43" fmla="*/ 924 h 1092"/>
              <a:gd name="T44" fmla="*/ 209 w 1625"/>
              <a:gd name="T45" fmla="*/ 878 h 1092"/>
              <a:gd name="T46" fmla="*/ 156 w 1625"/>
              <a:gd name="T47" fmla="*/ 828 h 1092"/>
              <a:gd name="T48" fmla="*/ 108 w 1625"/>
              <a:gd name="T49" fmla="*/ 775 h 1092"/>
              <a:gd name="T50" fmla="*/ 66 w 1625"/>
              <a:gd name="T51" fmla="*/ 720 h 1092"/>
              <a:gd name="T52" fmla="*/ 32 w 1625"/>
              <a:gd name="T53" fmla="*/ 662 h 1092"/>
              <a:gd name="T54" fmla="*/ 9 w 1625"/>
              <a:gd name="T55" fmla="*/ 603 h 1092"/>
              <a:gd name="T56" fmla="*/ 0 w 1625"/>
              <a:gd name="T57" fmla="*/ 543 h 1092"/>
              <a:gd name="T58" fmla="*/ 6 w 1625"/>
              <a:gd name="T59" fmla="*/ 483 h 1092"/>
              <a:gd name="T60" fmla="*/ 27 w 1625"/>
              <a:gd name="T61" fmla="*/ 423 h 1092"/>
              <a:gd name="T62" fmla="*/ 58 w 1625"/>
              <a:gd name="T63" fmla="*/ 364 h 1092"/>
              <a:gd name="T64" fmla="*/ 99 w 1625"/>
              <a:gd name="T65" fmla="*/ 308 h 1092"/>
              <a:gd name="T66" fmla="*/ 147 w 1625"/>
              <a:gd name="T67" fmla="*/ 254 h 1092"/>
              <a:gd name="T68" fmla="*/ 199 w 1625"/>
              <a:gd name="T69" fmla="*/ 206 h 1092"/>
              <a:gd name="T70" fmla="*/ 254 w 1625"/>
              <a:gd name="T71" fmla="*/ 161 h 1092"/>
              <a:gd name="T72" fmla="*/ 311 w 1625"/>
              <a:gd name="T73" fmla="*/ 121 h 1092"/>
              <a:gd name="T74" fmla="*/ 369 w 1625"/>
              <a:gd name="T75" fmla="*/ 88 h 1092"/>
              <a:gd name="T76" fmla="*/ 428 w 1625"/>
              <a:gd name="T77" fmla="*/ 59 h 1092"/>
              <a:gd name="T78" fmla="*/ 488 w 1625"/>
              <a:gd name="T79" fmla="*/ 36 h 1092"/>
              <a:gd name="T80" fmla="*/ 550 w 1625"/>
              <a:gd name="T81" fmla="*/ 18 h 1092"/>
              <a:gd name="T82" fmla="*/ 613 w 1625"/>
              <a:gd name="T83" fmla="*/ 7 h 1092"/>
              <a:gd name="T84" fmla="*/ 676 w 1625"/>
              <a:gd name="T85" fmla="*/ 1 h 1092"/>
              <a:gd name="T86" fmla="*/ 742 w 1625"/>
              <a:gd name="T87" fmla="*/ 0 h 1092"/>
              <a:gd name="T88" fmla="*/ 807 w 1625"/>
              <a:gd name="T89" fmla="*/ 5 h 1092"/>
              <a:gd name="T90" fmla="*/ 939 w 1625"/>
              <a:gd name="T91" fmla="*/ 24 h 1092"/>
              <a:gd name="T92" fmla="*/ 1069 w 1625"/>
              <a:gd name="T93" fmla="*/ 54 h 1092"/>
              <a:gd name="T94" fmla="*/ 1196 w 1625"/>
              <a:gd name="T95" fmla="*/ 92 h 1092"/>
              <a:gd name="T96" fmla="*/ 1318 w 1625"/>
              <a:gd name="T97" fmla="*/ 141 h 1092"/>
              <a:gd name="T98" fmla="*/ 1376 w 1625"/>
              <a:gd name="T99" fmla="*/ 172 h 1092"/>
              <a:gd name="T100" fmla="*/ 1431 w 1625"/>
              <a:gd name="T101" fmla="*/ 207 h 1092"/>
              <a:gd name="T102" fmla="*/ 1484 w 1625"/>
              <a:gd name="T103" fmla="*/ 249 h 1092"/>
              <a:gd name="T104" fmla="*/ 1531 w 1625"/>
              <a:gd name="T105" fmla="*/ 296 h 1092"/>
              <a:gd name="T106" fmla="*/ 1568 w 1625"/>
              <a:gd name="T107" fmla="*/ 350 h 1092"/>
              <a:gd name="T108" fmla="*/ 1594 w 1625"/>
              <a:gd name="T109" fmla="*/ 409 h 1092"/>
              <a:gd name="T110" fmla="*/ 1612 w 1625"/>
              <a:gd name="T111" fmla="*/ 472 h 1092"/>
              <a:gd name="T112" fmla="*/ 1625 w 1625"/>
              <a:gd name="T113" fmla="*/ 538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5" h="1092">
                <a:moveTo>
                  <a:pt x="1625" y="538"/>
                </a:moveTo>
                <a:lnTo>
                  <a:pt x="1612" y="603"/>
                </a:lnTo>
                <a:lnTo>
                  <a:pt x="1594" y="666"/>
                </a:lnTo>
                <a:lnTo>
                  <a:pt x="1568" y="725"/>
                </a:lnTo>
                <a:lnTo>
                  <a:pt x="1531" y="779"/>
                </a:lnTo>
                <a:lnTo>
                  <a:pt x="1484" y="826"/>
                </a:lnTo>
                <a:lnTo>
                  <a:pt x="1431" y="868"/>
                </a:lnTo>
                <a:lnTo>
                  <a:pt x="1376" y="903"/>
                </a:lnTo>
                <a:lnTo>
                  <a:pt x="1318" y="933"/>
                </a:lnTo>
                <a:lnTo>
                  <a:pt x="1196" y="982"/>
                </a:lnTo>
                <a:lnTo>
                  <a:pt x="1069" y="1022"/>
                </a:lnTo>
                <a:lnTo>
                  <a:pt x="938" y="1058"/>
                </a:lnTo>
                <a:lnTo>
                  <a:pt x="806" y="1083"/>
                </a:lnTo>
                <a:lnTo>
                  <a:pt x="741" y="1090"/>
                </a:lnTo>
                <a:lnTo>
                  <a:pt x="676" y="1092"/>
                </a:lnTo>
                <a:lnTo>
                  <a:pt x="612" y="1088"/>
                </a:lnTo>
                <a:lnTo>
                  <a:pt x="550" y="1076"/>
                </a:lnTo>
                <a:lnTo>
                  <a:pt x="490" y="1058"/>
                </a:lnTo>
                <a:lnTo>
                  <a:pt x="431" y="1033"/>
                </a:lnTo>
                <a:lnTo>
                  <a:pt x="373" y="1002"/>
                </a:lnTo>
                <a:lnTo>
                  <a:pt x="317" y="966"/>
                </a:lnTo>
                <a:lnTo>
                  <a:pt x="262" y="924"/>
                </a:lnTo>
                <a:lnTo>
                  <a:pt x="209" y="878"/>
                </a:lnTo>
                <a:lnTo>
                  <a:pt x="156" y="828"/>
                </a:lnTo>
                <a:lnTo>
                  <a:pt x="108" y="775"/>
                </a:lnTo>
                <a:lnTo>
                  <a:pt x="66" y="720"/>
                </a:lnTo>
                <a:lnTo>
                  <a:pt x="32" y="662"/>
                </a:lnTo>
                <a:lnTo>
                  <a:pt x="9" y="603"/>
                </a:lnTo>
                <a:lnTo>
                  <a:pt x="0" y="543"/>
                </a:lnTo>
                <a:lnTo>
                  <a:pt x="6" y="483"/>
                </a:lnTo>
                <a:lnTo>
                  <a:pt x="27" y="423"/>
                </a:lnTo>
                <a:lnTo>
                  <a:pt x="58" y="364"/>
                </a:lnTo>
                <a:lnTo>
                  <a:pt x="99" y="308"/>
                </a:lnTo>
                <a:lnTo>
                  <a:pt x="147" y="254"/>
                </a:lnTo>
                <a:lnTo>
                  <a:pt x="199" y="206"/>
                </a:lnTo>
                <a:lnTo>
                  <a:pt x="254" y="161"/>
                </a:lnTo>
                <a:lnTo>
                  <a:pt x="311" y="121"/>
                </a:lnTo>
                <a:lnTo>
                  <a:pt x="369" y="88"/>
                </a:lnTo>
                <a:lnTo>
                  <a:pt x="428" y="59"/>
                </a:lnTo>
                <a:lnTo>
                  <a:pt x="488" y="36"/>
                </a:lnTo>
                <a:lnTo>
                  <a:pt x="550" y="18"/>
                </a:lnTo>
                <a:lnTo>
                  <a:pt x="613" y="7"/>
                </a:lnTo>
                <a:lnTo>
                  <a:pt x="676" y="1"/>
                </a:lnTo>
                <a:lnTo>
                  <a:pt x="742" y="0"/>
                </a:lnTo>
                <a:lnTo>
                  <a:pt x="807" y="5"/>
                </a:lnTo>
                <a:lnTo>
                  <a:pt x="939" y="24"/>
                </a:lnTo>
                <a:lnTo>
                  <a:pt x="1069" y="54"/>
                </a:lnTo>
                <a:lnTo>
                  <a:pt x="1196" y="92"/>
                </a:lnTo>
                <a:lnTo>
                  <a:pt x="1318" y="141"/>
                </a:lnTo>
                <a:lnTo>
                  <a:pt x="1376" y="172"/>
                </a:lnTo>
                <a:lnTo>
                  <a:pt x="1431" y="207"/>
                </a:lnTo>
                <a:lnTo>
                  <a:pt x="1484" y="249"/>
                </a:lnTo>
                <a:lnTo>
                  <a:pt x="1531" y="296"/>
                </a:lnTo>
                <a:lnTo>
                  <a:pt x="1568" y="350"/>
                </a:lnTo>
                <a:lnTo>
                  <a:pt x="1594" y="409"/>
                </a:lnTo>
                <a:lnTo>
                  <a:pt x="1612" y="472"/>
                </a:lnTo>
                <a:lnTo>
                  <a:pt x="1625" y="53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flipH="1" flipV="1">
            <a:off x="2867025" y="4430713"/>
            <a:ext cx="549275" cy="53975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H="1">
            <a:off x="2867025" y="4970463"/>
            <a:ext cx="549275" cy="53975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1584325" y="4216400"/>
            <a:ext cx="1281113" cy="1509713"/>
          </a:xfrm>
          <a:custGeom>
            <a:avLst/>
            <a:gdLst>
              <a:gd name="T0" fmla="*/ 1578 w 1615"/>
              <a:gd name="T1" fmla="*/ 237 h 1903"/>
              <a:gd name="T2" fmla="*/ 1498 w 1615"/>
              <a:gd name="T3" fmla="*/ 175 h 1903"/>
              <a:gd name="T4" fmla="*/ 1413 w 1615"/>
              <a:gd name="T5" fmla="*/ 120 h 1903"/>
              <a:gd name="T6" fmla="*/ 1322 w 1615"/>
              <a:gd name="T7" fmla="*/ 76 h 1903"/>
              <a:gd name="T8" fmla="*/ 1227 w 1615"/>
              <a:gd name="T9" fmla="*/ 41 h 1903"/>
              <a:gd name="T10" fmla="*/ 1128 w 1615"/>
              <a:gd name="T11" fmla="*/ 17 h 1903"/>
              <a:gd name="T12" fmla="*/ 1028 w 1615"/>
              <a:gd name="T13" fmla="*/ 3 h 1903"/>
              <a:gd name="T14" fmla="*/ 926 w 1615"/>
              <a:gd name="T15" fmla="*/ 0 h 1903"/>
              <a:gd name="T16" fmla="*/ 826 w 1615"/>
              <a:gd name="T17" fmla="*/ 9 h 1903"/>
              <a:gd name="T18" fmla="*/ 726 w 1615"/>
              <a:gd name="T19" fmla="*/ 27 h 1903"/>
              <a:gd name="T20" fmla="*/ 629 w 1615"/>
              <a:gd name="T21" fmla="*/ 56 h 1903"/>
              <a:gd name="T22" fmla="*/ 536 w 1615"/>
              <a:gd name="T23" fmla="*/ 96 h 1903"/>
              <a:gd name="T24" fmla="*/ 447 w 1615"/>
              <a:gd name="T25" fmla="*/ 144 h 1903"/>
              <a:gd name="T26" fmla="*/ 364 w 1615"/>
              <a:gd name="T27" fmla="*/ 203 h 1903"/>
              <a:gd name="T28" fmla="*/ 288 w 1615"/>
              <a:gd name="T29" fmla="*/ 269 h 1903"/>
              <a:gd name="T30" fmla="*/ 219 w 1615"/>
              <a:gd name="T31" fmla="*/ 343 h 1903"/>
              <a:gd name="T32" fmla="*/ 159 w 1615"/>
              <a:gd name="T33" fmla="*/ 425 h 1903"/>
              <a:gd name="T34" fmla="*/ 107 w 1615"/>
              <a:gd name="T35" fmla="*/ 512 h 1903"/>
              <a:gd name="T36" fmla="*/ 65 w 1615"/>
              <a:gd name="T37" fmla="*/ 605 h 1903"/>
              <a:gd name="T38" fmla="*/ 33 w 1615"/>
              <a:gd name="T39" fmla="*/ 701 h 1903"/>
              <a:gd name="T40" fmla="*/ 12 w 1615"/>
              <a:gd name="T41" fmla="*/ 800 h 1903"/>
              <a:gd name="T42" fmla="*/ 1 w 1615"/>
              <a:gd name="T43" fmla="*/ 901 h 1903"/>
              <a:gd name="T44" fmla="*/ 1 w 1615"/>
              <a:gd name="T45" fmla="*/ 1002 h 1903"/>
              <a:gd name="T46" fmla="*/ 12 w 1615"/>
              <a:gd name="T47" fmla="*/ 1103 h 1903"/>
              <a:gd name="T48" fmla="*/ 33 w 1615"/>
              <a:gd name="T49" fmla="*/ 1203 h 1903"/>
              <a:gd name="T50" fmla="*/ 65 w 1615"/>
              <a:gd name="T51" fmla="*/ 1298 h 1903"/>
              <a:gd name="T52" fmla="*/ 107 w 1615"/>
              <a:gd name="T53" fmla="*/ 1391 h 1903"/>
              <a:gd name="T54" fmla="*/ 159 w 1615"/>
              <a:gd name="T55" fmla="*/ 1478 h 1903"/>
              <a:gd name="T56" fmla="*/ 219 w 1615"/>
              <a:gd name="T57" fmla="*/ 1560 h 1903"/>
              <a:gd name="T58" fmla="*/ 288 w 1615"/>
              <a:gd name="T59" fmla="*/ 1634 h 1903"/>
              <a:gd name="T60" fmla="*/ 364 w 1615"/>
              <a:gd name="T61" fmla="*/ 1700 h 1903"/>
              <a:gd name="T62" fmla="*/ 447 w 1615"/>
              <a:gd name="T63" fmla="*/ 1759 h 1903"/>
              <a:gd name="T64" fmla="*/ 536 w 1615"/>
              <a:gd name="T65" fmla="*/ 1807 h 1903"/>
              <a:gd name="T66" fmla="*/ 629 w 1615"/>
              <a:gd name="T67" fmla="*/ 1847 h 1903"/>
              <a:gd name="T68" fmla="*/ 726 w 1615"/>
              <a:gd name="T69" fmla="*/ 1876 h 1903"/>
              <a:gd name="T70" fmla="*/ 826 w 1615"/>
              <a:gd name="T71" fmla="*/ 1894 h 1903"/>
              <a:gd name="T72" fmla="*/ 926 w 1615"/>
              <a:gd name="T73" fmla="*/ 1903 h 1903"/>
              <a:gd name="T74" fmla="*/ 1028 w 1615"/>
              <a:gd name="T75" fmla="*/ 1900 h 1903"/>
              <a:gd name="T76" fmla="*/ 1128 w 1615"/>
              <a:gd name="T77" fmla="*/ 1886 h 1903"/>
              <a:gd name="T78" fmla="*/ 1227 w 1615"/>
              <a:gd name="T79" fmla="*/ 1862 h 1903"/>
              <a:gd name="T80" fmla="*/ 1322 w 1615"/>
              <a:gd name="T81" fmla="*/ 1827 h 1903"/>
              <a:gd name="T82" fmla="*/ 1413 w 1615"/>
              <a:gd name="T83" fmla="*/ 1783 h 1903"/>
              <a:gd name="T84" fmla="*/ 1498 w 1615"/>
              <a:gd name="T85" fmla="*/ 1728 h 1903"/>
              <a:gd name="T86" fmla="*/ 1578 w 1615"/>
              <a:gd name="T87" fmla="*/ 1666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5" h="1903">
                <a:moveTo>
                  <a:pt x="1615" y="273"/>
                </a:moveTo>
                <a:lnTo>
                  <a:pt x="1578" y="237"/>
                </a:lnTo>
                <a:lnTo>
                  <a:pt x="1539" y="205"/>
                </a:lnTo>
                <a:lnTo>
                  <a:pt x="1498" y="175"/>
                </a:lnTo>
                <a:lnTo>
                  <a:pt x="1456" y="146"/>
                </a:lnTo>
                <a:lnTo>
                  <a:pt x="1413" y="120"/>
                </a:lnTo>
                <a:lnTo>
                  <a:pt x="1368" y="97"/>
                </a:lnTo>
                <a:lnTo>
                  <a:pt x="1322" y="76"/>
                </a:lnTo>
                <a:lnTo>
                  <a:pt x="1275" y="57"/>
                </a:lnTo>
                <a:lnTo>
                  <a:pt x="1227" y="41"/>
                </a:lnTo>
                <a:lnTo>
                  <a:pt x="1177" y="28"/>
                </a:lnTo>
                <a:lnTo>
                  <a:pt x="1128" y="17"/>
                </a:lnTo>
                <a:lnTo>
                  <a:pt x="1079" y="9"/>
                </a:lnTo>
                <a:lnTo>
                  <a:pt x="1028" y="3"/>
                </a:lnTo>
                <a:lnTo>
                  <a:pt x="978" y="0"/>
                </a:lnTo>
                <a:lnTo>
                  <a:pt x="926" y="0"/>
                </a:lnTo>
                <a:lnTo>
                  <a:pt x="876" y="3"/>
                </a:lnTo>
                <a:lnTo>
                  <a:pt x="826" y="9"/>
                </a:lnTo>
                <a:lnTo>
                  <a:pt x="776" y="16"/>
                </a:lnTo>
                <a:lnTo>
                  <a:pt x="726" y="27"/>
                </a:lnTo>
                <a:lnTo>
                  <a:pt x="678" y="40"/>
                </a:lnTo>
                <a:lnTo>
                  <a:pt x="629" y="56"/>
                </a:lnTo>
                <a:lnTo>
                  <a:pt x="582" y="74"/>
                </a:lnTo>
                <a:lnTo>
                  <a:pt x="536" y="96"/>
                </a:lnTo>
                <a:lnTo>
                  <a:pt x="491" y="118"/>
                </a:lnTo>
                <a:lnTo>
                  <a:pt x="447" y="144"/>
                </a:lnTo>
                <a:lnTo>
                  <a:pt x="405" y="172"/>
                </a:lnTo>
                <a:lnTo>
                  <a:pt x="364" y="203"/>
                </a:lnTo>
                <a:lnTo>
                  <a:pt x="325" y="235"/>
                </a:lnTo>
                <a:lnTo>
                  <a:pt x="288" y="269"/>
                </a:lnTo>
                <a:lnTo>
                  <a:pt x="253" y="306"/>
                </a:lnTo>
                <a:lnTo>
                  <a:pt x="219" y="343"/>
                </a:lnTo>
                <a:lnTo>
                  <a:pt x="187" y="383"/>
                </a:lnTo>
                <a:lnTo>
                  <a:pt x="159" y="425"/>
                </a:lnTo>
                <a:lnTo>
                  <a:pt x="132" y="468"/>
                </a:lnTo>
                <a:lnTo>
                  <a:pt x="107" y="512"/>
                </a:lnTo>
                <a:lnTo>
                  <a:pt x="85" y="558"/>
                </a:lnTo>
                <a:lnTo>
                  <a:pt x="65" y="605"/>
                </a:lnTo>
                <a:lnTo>
                  <a:pt x="48" y="652"/>
                </a:lnTo>
                <a:lnTo>
                  <a:pt x="33" y="701"/>
                </a:lnTo>
                <a:lnTo>
                  <a:pt x="21" y="750"/>
                </a:lnTo>
                <a:lnTo>
                  <a:pt x="12" y="800"/>
                </a:lnTo>
                <a:lnTo>
                  <a:pt x="5" y="851"/>
                </a:lnTo>
                <a:lnTo>
                  <a:pt x="1" y="901"/>
                </a:lnTo>
                <a:lnTo>
                  <a:pt x="0" y="952"/>
                </a:lnTo>
                <a:lnTo>
                  <a:pt x="1" y="1002"/>
                </a:lnTo>
                <a:lnTo>
                  <a:pt x="5" y="1052"/>
                </a:lnTo>
                <a:lnTo>
                  <a:pt x="12" y="1103"/>
                </a:lnTo>
                <a:lnTo>
                  <a:pt x="21" y="1153"/>
                </a:lnTo>
                <a:lnTo>
                  <a:pt x="33" y="1203"/>
                </a:lnTo>
                <a:lnTo>
                  <a:pt x="48" y="1251"/>
                </a:lnTo>
                <a:lnTo>
                  <a:pt x="65" y="1298"/>
                </a:lnTo>
                <a:lnTo>
                  <a:pt x="85" y="1345"/>
                </a:lnTo>
                <a:lnTo>
                  <a:pt x="107" y="1391"/>
                </a:lnTo>
                <a:lnTo>
                  <a:pt x="132" y="1435"/>
                </a:lnTo>
                <a:lnTo>
                  <a:pt x="159" y="1478"/>
                </a:lnTo>
                <a:lnTo>
                  <a:pt x="187" y="1520"/>
                </a:lnTo>
                <a:lnTo>
                  <a:pt x="219" y="1560"/>
                </a:lnTo>
                <a:lnTo>
                  <a:pt x="253" y="1597"/>
                </a:lnTo>
                <a:lnTo>
                  <a:pt x="288" y="1634"/>
                </a:lnTo>
                <a:lnTo>
                  <a:pt x="325" y="1668"/>
                </a:lnTo>
                <a:lnTo>
                  <a:pt x="364" y="1700"/>
                </a:lnTo>
                <a:lnTo>
                  <a:pt x="405" y="1731"/>
                </a:lnTo>
                <a:lnTo>
                  <a:pt x="447" y="1759"/>
                </a:lnTo>
                <a:lnTo>
                  <a:pt x="491" y="1785"/>
                </a:lnTo>
                <a:lnTo>
                  <a:pt x="536" y="1807"/>
                </a:lnTo>
                <a:lnTo>
                  <a:pt x="582" y="1829"/>
                </a:lnTo>
                <a:lnTo>
                  <a:pt x="629" y="1847"/>
                </a:lnTo>
                <a:lnTo>
                  <a:pt x="678" y="1863"/>
                </a:lnTo>
                <a:lnTo>
                  <a:pt x="726" y="1876"/>
                </a:lnTo>
                <a:lnTo>
                  <a:pt x="776" y="1887"/>
                </a:lnTo>
                <a:lnTo>
                  <a:pt x="826" y="1894"/>
                </a:lnTo>
                <a:lnTo>
                  <a:pt x="876" y="1900"/>
                </a:lnTo>
                <a:lnTo>
                  <a:pt x="926" y="1903"/>
                </a:lnTo>
                <a:lnTo>
                  <a:pt x="978" y="1903"/>
                </a:lnTo>
                <a:lnTo>
                  <a:pt x="1028" y="1900"/>
                </a:lnTo>
                <a:lnTo>
                  <a:pt x="1079" y="1894"/>
                </a:lnTo>
                <a:lnTo>
                  <a:pt x="1128" y="1886"/>
                </a:lnTo>
                <a:lnTo>
                  <a:pt x="1177" y="1875"/>
                </a:lnTo>
                <a:lnTo>
                  <a:pt x="1227" y="1862"/>
                </a:lnTo>
                <a:lnTo>
                  <a:pt x="1275" y="1846"/>
                </a:lnTo>
                <a:lnTo>
                  <a:pt x="1322" y="1827"/>
                </a:lnTo>
                <a:lnTo>
                  <a:pt x="1368" y="1806"/>
                </a:lnTo>
                <a:lnTo>
                  <a:pt x="1413" y="1783"/>
                </a:lnTo>
                <a:lnTo>
                  <a:pt x="1456" y="1757"/>
                </a:lnTo>
                <a:lnTo>
                  <a:pt x="1498" y="1728"/>
                </a:lnTo>
                <a:lnTo>
                  <a:pt x="1539" y="1698"/>
                </a:lnTo>
                <a:lnTo>
                  <a:pt x="1578" y="1666"/>
                </a:lnTo>
                <a:lnTo>
                  <a:pt x="1615" y="163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a:off x="2867025" y="4430713"/>
            <a:ext cx="303213" cy="300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V="1">
            <a:off x="2867025" y="5211763"/>
            <a:ext cx="303213" cy="2984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flipH="1" flipV="1">
            <a:off x="1017587" y="1349375"/>
            <a:ext cx="989013" cy="1714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flipV="1">
            <a:off x="717550" y="439738"/>
            <a:ext cx="1455738" cy="2527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flipV="1">
            <a:off x="1120775" y="307975"/>
            <a:ext cx="1412875" cy="2451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flipH="1" flipV="1">
            <a:off x="1506537" y="182563"/>
            <a:ext cx="1370013" cy="2378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flipH="1" flipV="1">
            <a:off x="1725612" y="4763"/>
            <a:ext cx="1392238" cy="2416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0"/>
          <p:cNvSpPr>
            <a:spLocks noChangeShapeType="1"/>
          </p:cNvSpPr>
          <p:nvPr/>
        </p:nvSpPr>
        <p:spPr bwMode="auto">
          <a:xfrm flipH="1" flipV="1">
            <a:off x="2003425" y="176213"/>
            <a:ext cx="1249363" cy="2166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H="1" flipV="1">
            <a:off x="2308225" y="603250"/>
            <a:ext cx="989013" cy="1714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p:cNvSpPr>
          <p:nvPr/>
        </p:nvSpPr>
        <p:spPr bwMode="auto">
          <a:xfrm>
            <a:off x="933450" y="982663"/>
            <a:ext cx="293688" cy="173038"/>
          </a:xfrm>
          <a:custGeom>
            <a:avLst/>
            <a:gdLst>
              <a:gd name="T0" fmla="*/ 368 w 368"/>
              <a:gd name="T1" fmla="*/ 4 h 218"/>
              <a:gd name="T2" fmla="*/ 338 w 368"/>
              <a:gd name="T3" fmla="*/ 1 h 218"/>
              <a:gd name="T4" fmla="*/ 307 w 368"/>
              <a:gd name="T5" fmla="*/ 0 h 218"/>
              <a:gd name="T6" fmla="*/ 277 w 368"/>
              <a:gd name="T7" fmla="*/ 2 h 218"/>
              <a:gd name="T8" fmla="*/ 246 w 368"/>
              <a:gd name="T9" fmla="*/ 7 h 218"/>
              <a:gd name="T10" fmla="*/ 217 w 368"/>
              <a:gd name="T11" fmla="*/ 15 h 218"/>
              <a:gd name="T12" fmla="*/ 188 w 368"/>
              <a:gd name="T13" fmla="*/ 26 h 218"/>
              <a:gd name="T14" fmla="*/ 160 w 368"/>
              <a:gd name="T15" fmla="*/ 38 h 218"/>
              <a:gd name="T16" fmla="*/ 134 w 368"/>
              <a:gd name="T17" fmla="*/ 54 h 218"/>
              <a:gd name="T18" fmla="*/ 108 w 368"/>
              <a:gd name="T19" fmla="*/ 72 h 218"/>
              <a:gd name="T20" fmla="*/ 84 w 368"/>
              <a:gd name="T21" fmla="*/ 91 h 218"/>
              <a:gd name="T22" fmla="*/ 63 w 368"/>
              <a:gd name="T23" fmla="*/ 114 h 218"/>
              <a:gd name="T24" fmla="*/ 43 w 368"/>
              <a:gd name="T25" fmla="*/ 137 h 218"/>
              <a:gd name="T26" fmla="*/ 26 w 368"/>
              <a:gd name="T27" fmla="*/ 162 h 218"/>
              <a:gd name="T28" fmla="*/ 11 w 368"/>
              <a:gd name="T29" fmla="*/ 190 h 218"/>
              <a:gd name="T30" fmla="*/ 0 w 368"/>
              <a:gd name="T3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18">
                <a:moveTo>
                  <a:pt x="368" y="4"/>
                </a:moveTo>
                <a:lnTo>
                  <a:pt x="338" y="1"/>
                </a:lnTo>
                <a:lnTo>
                  <a:pt x="307" y="0"/>
                </a:lnTo>
                <a:lnTo>
                  <a:pt x="277" y="2"/>
                </a:lnTo>
                <a:lnTo>
                  <a:pt x="246" y="7"/>
                </a:lnTo>
                <a:lnTo>
                  <a:pt x="217" y="15"/>
                </a:lnTo>
                <a:lnTo>
                  <a:pt x="188" y="26"/>
                </a:lnTo>
                <a:lnTo>
                  <a:pt x="160" y="38"/>
                </a:lnTo>
                <a:lnTo>
                  <a:pt x="134" y="54"/>
                </a:lnTo>
                <a:lnTo>
                  <a:pt x="108" y="72"/>
                </a:lnTo>
                <a:lnTo>
                  <a:pt x="84" y="91"/>
                </a:lnTo>
                <a:lnTo>
                  <a:pt x="63" y="114"/>
                </a:lnTo>
                <a:lnTo>
                  <a:pt x="43" y="137"/>
                </a:lnTo>
                <a:lnTo>
                  <a:pt x="26" y="162"/>
                </a:lnTo>
                <a:lnTo>
                  <a:pt x="11" y="190"/>
                </a:lnTo>
                <a:lnTo>
                  <a:pt x="0" y="21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p:cNvSpPr>
          <p:nvPr/>
        </p:nvSpPr>
        <p:spPr bwMode="auto">
          <a:xfrm>
            <a:off x="1196975" y="615950"/>
            <a:ext cx="304800" cy="176213"/>
          </a:xfrm>
          <a:custGeom>
            <a:avLst/>
            <a:gdLst>
              <a:gd name="T0" fmla="*/ 383 w 383"/>
              <a:gd name="T1" fmla="*/ 0 h 221"/>
              <a:gd name="T2" fmla="*/ 345 w 383"/>
              <a:gd name="T3" fmla="*/ 5 h 221"/>
              <a:gd name="T4" fmla="*/ 308 w 383"/>
              <a:gd name="T5" fmla="*/ 13 h 221"/>
              <a:gd name="T6" fmla="*/ 271 w 383"/>
              <a:gd name="T7" fmla="*/ 23 h 221"/>
              <a:gd name="T8" fmla="*/ 236 w 383"/>
              <a:gd name="T9" fmla="*/ 36 h 221"/>
              <a:gd name="T10" fmla="*/ 202 w 383"/>
              <a:gd name="T11" fmla="*/ 51 h 221"/>
              <a:gd name="T12" fmla="*/ 168 w 383"/>
              <a:gd name="T13" fmla="*/ 69 h 221"/>
              <a:gd name="T14" fmla="*/ 135 w 383"/>
              <a:gd name="T15" fmla="*/ 90 h 221"/>
              <a:gd name="T16" fmla="*/ 105 w 383"/>
              <a:gd name="T17" fmla="*/ 111 h 221"/>
              <a:gd name="T18" fmla="*/ 76 w 383"/>
              <a:gd name="T19" fmla="*/ 136 h 221"/>
              <a:gd name="T20" fmla="*/ 48 w 383"/>
              <a:gd name="T21" fmla="*/ 163 h 221"/>
              <a:gd name="T22" fmla="*/ 24 w 383"/>
              <a:gd name="T23" fmla="*/ 191 h 221"/>
              <a:gd name="T24" fmla="*/ 0 w 383"/>
              <a:gd name="T25"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221">
                <a:moveTo>
                  <a:pt x="383" y="0"/>
                </a:moveTo>
                <a:lnTo>
                  <a:pt x="345" y="5"/>
                </a:lnTo>
                <a:lnTo>
                  <a:pt x="308" y="13"/>
                </a:lnTo>
                <a:lnTo>
                  <a:pt x="271" y="23"/>
                </a:lnTo>
                <a:lnTo>
                  <a:pt x="236" y="36"/>
                </a:lnTo>
                <a:lnTo>
                  <a:pt x="202" y="51"/>
                </a:lnTo>
                <a:lnTo>
                  <a:pt x="168" y="69"/>
                </a:lnTo>
                <a:lnTo>
                  <a:pt x="135" y="90"/>
                </a:lnTo>
                <a:lnTo>
                  <a:pt x="105" y="111"/>
                </a:lnTo>
                <a:lnTo>
                  <a:pt x="76" y="136"/>
                </a:lnTo>
                <a:lnTo>
                  <a:pt x="48" y="163"/>
                </a:lnTo>
                <a:lnTo>
                  <a:pt x="24" y="191"/>
                </a:lnTo>
                <a:lnTo>
                  <a:pt x="0" y="22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1570037" y="469900"/>
            <a:ext cx="303213" cy="174625"/>
          </a:xfrm>
          <a:custGeom>
            <a:avLst/>
            <a:gdLst>
              <a:gd name="T0" fmla="*/ 380 w 380"/>
              <a:gd name="T1" fmla="*/ 0 h 220"/>
              <a:gd name="T2" fmla="*/ 343 w 380"/>
              <a:gd name="T3" fmla="*/ 3 h 220"/>
              <a:gd name="T4" fmla="*/ 305 w 380"/>
              <a:gd name="T5" fmla="*/ 10 h 220"/>
              <a:gd name="T6" fmla="*/ 268 w 380"/>
              <a:gd name="T7" fmla="*/ 19 h 220"/>
              <a:gd name="T8" fmla="*/ 232 w 380"/>
              <a:gd name="T9" fmla="*/ 31 h 220"/>
              <a:gd name="T10" fmla="*/ 197 w 380"/>
              <a:gd name="T11" fmla="*/ 46 h 220"/>
              <a:gd name="T12" fmla="*/ 164 w 380"/>
              <a:gd name="T13" fmla="*/ 63 h 220"/>
              <a:gd name="T14" fmla="*/ 132 w 380"/>
              <a:gd name="T15" fmla="*/ 84 h 220"/>
              <a:gd name="T16" fmla="*/ 100 w 380"/>
              <a:gd name="T17" fmla="*/ 107 h 220"/>
              <a:gd name="T18" fmla="*/ 73 w 380"/>
              <a:gd name="T19" fmla="*/ 132 h 220"/>
              <a:gd name="T20" fmla="*/ 46 w 380"/>
              <a:gd name="T21" fmla="*/ 160 h 220"/>
              <a:gd name="T22" fmla="*/ 21 w 380"/>
              <a:gd name="T23" fmla="*/ 189 h 220"/>
              <a:gd name="T24" fmla="*/ 0 w 380"/>
              <a:gd name="T2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220">
                <a:moveTo>
                  <a:pt x="380" y="0"/>
                </a:moveTo>
                <a:lnTo>
                  <a:pt x="343" y="3"/>
                </a:lnTo>
                <a:lnTo>
                  <a:pt x="305" y="10"/>
                </a:lnTo>
                <a:lnTo>
                  <a:pt x="268" y="19"/>
                </a:lnTo>
                <a:lnTo>
                  <a:pt x="232" y="31"/>
                </a:lnTo>
                <a:lnTo>
                  <a:pt x="197" y="46"/>
                </a:lnTo>
                <a:lnTo>
                  <a:pt x="164" y="63"/>
                </a:lnTo>
                <a:lnTo>
                  <a:pt x="132" y="84"/>
                </a:lnTo>
                <a:lnTo>
                  <a:pt x="100" y="107"/>
                </a:lnTo>
                <a:lnTo>
                  <a:pt x="73" y="132"/>
                </a:lnTo>
                <a:lnTo>
                  <a:pt x="46" y="160"/>
                </a:lnTo>
                <a:lnTo>
                  <a:pt x="21" y="189"/>
                </a:lnTo>
                <a:lnTo>
                  <a:pt x="0" y="22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1873250" y="428625"/>
            <a:ext cx="276225" cy="173038"/>
          </a:xfrm>
          <a:custGeom>
            <a:avLst/>
            <a:gdLst>
              <a:gd name="T0" fmla="*/ 350 w 350"/>
              <a:gd name="T1" fmla="*/ 1 h 217"/>
              <a:gd name="T2" fmla="*/ 319 w 350"/>
              <a:gd name="T3" fmla="*/ 0 h 217"/>
              <a:gd name="T4" fmla="*/ 287 w 350"/>
              <a:gd name="T5" fmla="*/ 2 h 217"/>
              <a:gd name="T6" fmla="*/ 257 w 350"/>
              <a:gd name="T7" fmla="*/ 6 h 217"/>
              <a:gd name="T8" fmla="*/ 226 w 350"/>
              <a:gd name="T9" fmla="*/ 14 h 217"/>
              <a:gd name="T10" fmla="*/ 197 w 350"/>
              <a:gd name="T11" fmla="*/ 24 h 217"/>
              <a:gd name="T12" fmla="*/ 168 w 350"/>
              <a:gd name="T13" fmla="*/ 37 h 217"/>
              <a:gd name="T14" fmla="*/ 140 w 350"/>
              <a:gd name="T15" fmla="*/ 52 h 217"/>
              <a:gd name="T16" fmla="*/ 114 w 350"/>
              <a:gd name="T17" fmla="*/ 69 h 217"/>
              <a:gd name="T18" fmla="*/ 90 w 350"/>
              <a:gd name="T19" fmla="*/ 90 h 217"/>
              <a:gd name="T20" fmla="*/ 68 w 350"/>
              <a:gd name="T21" fmla="*/ 112 h 217"/>
              <a:gd name="T22" fmla="*/ 48 w 350"/>
              <a:gd name="T23" fmla="*/ 136 h 217"/>
              <a:gd name="T24" fmla="*/ 29 w 350"/>
              <a:gd name="T25" fmla="*/ 162 h 217"/>
              <a:gd name="T26" fmla="*/ 14 w 350"/>
              <a:gd name="T27" fmla="*/ 188 h 217"/>
              <a:gd name="T28" fmla="*/ 0 w 350"/>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0" h="217">
                <a:moveTo>
                  <a:pt x="350" y="1"/>
                </a:moveTo>
                <a:lnTo>
                  <a:pt x="319" y="0"/>
                </a:lnTo>
                <a:lnTo>
                  <a:pt x="287" y="2"/>
                </a:lnTo>
                <a:lnTo>
                  <a:pt x="257" y="6"/>
                </a:lnTo>
                <a:lnTo>
                  <a:pt x="226" y="14"/>
                </a:lnTo>
                <a:lnTo>
                  <a:pt x="197" y="24"/>
                </a:lnTo>
                <a:lnTo>
                  <a:pt x="168" y="37"/>
                </a:lnTo>
                <a:lnTo>
                  <a:pt x="140" y="52"/>
                </a:lnTo>
                <a:lnTo>
                  <a:pt x="114" y="69"/>
                </a:lnTo>
                <a:lnTo>
                  <a:pt x="90" y="90"/>
                </a:lnTo>
                <a:lnTo>
                  <a:pt x="68" y="112"/>
                </a:lnTo>
                <a:lnTo>
                  <a:pt x="48" y="136"/>
                </a:lnTo>
                <a:lnTo>
                  <a:pt x="29" y="162"/>
                </a:lnTo>
                <a:lnTo>
                  <a:pt x="14" y="188"/>
                </a:lnTo>
                <a:lnTo>
                  <a:pt x="0" y="21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2120900" y="484188"/>
            <a:ext cx="215900" cy="144463"/>
          </a:xfrm>
          <a:custGeom>
            <a:avLst/>
            <a:gdLst>
              <a:gd name="T0" fmla="*/ 274 w 274"/>
              <a:gd name="T1" fmla="*/ 25 h 183"/>
              <a:gd name="T2" fmla="*/ 254 w 274"/>
              <a:gd name="T3" fmla="*/ 14 h 183"/>
              <a:gd name="T4" fmla="*/ 233 w 274"/>
              <a:gd name="T5" fmla="*/ 7 h 183"/>
              <a:gd name="T6" fmla="*/ 211 w 274"/>
              <a:gd name="T7" fmla="*/ 3 h 183"/>
              <a:gd name="T8" fmla="*/ 188 w 274"/>
              <a:gd name="T9" fmla="*/ 0 h 183"/>
              <a:gd name="T10" fmla="*/ 166 w 274"/>
              <a:gd name="T11" fmla="*/ 2 h 183"/>
              <a:gd name="T12" fmla="*/ 144 w 274"/>
              <a:gd name="T13" fmla="*/ 5 h 183"/>
              <a:gd name="T14" fmla="*/ 123 w 274"/>
              <a:gd name="T15" fmla="*/ 11 h 183"/>
              <a:gd name="T16" fmla="*/ 101 w 274"/>
              <a:gd name="T17" fmla="*/ 20 h 183"/>
              <a:gd name="T18" fmla="*/ 82 w 274"/>
              <a:gd name="T19" fmla="*/ 30 h 183"/>
              <a:gd name="T20" fmla="*/ 64 w 274"/>
              <a:gd name="T21" fmla="*/ 44 h 183"/>
              <a:gd name="T22" fmla="*/ 48 w 274"/>
              <a:gd name="T23" fmla="*/ 59 h 183"/>
              <a:gd name="T24" fmla="*/ 34 w 274"/>
              <a:gd name="T25" fmla="*/ 78 h 183"/>
              <a:gd name="T26" fmla="*/ 22 w 274"/>
              <a:gd name="T27" fmla="*/ 97 h 183"/>
              <a:gd name="T28" fmla="*/ 12 w 274"/>
              <a:gd name="T29" fmla="*/ 117 h 183"/>
              <a:gd name="T30" fmla="*/ 6 w 274"/>
              <a:gd name="T31" fmla="*/ 139 h 183"/>
              <a:gd name="T32" fmla="*/ 1 w 274"/>
              <a:gd name="T33" fmla="*/ 160 h 183"/>
              <a:gd name="T34" fmla="*/ 0 w 274"/>
              <a:gd name="T3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83">
                <a:moveTo>
                  <a:pt x="274" y="25"/>
                </a:moveTo>
                <a:lnTo>
                  <a:pt x="254" y="14"/>
                </a:lnTo>
                <a:lnTo>
                  <a:pt x="233" y="7"/>
                </a:lnTo>
                <a:lnTo>
                  <a:pt x="211" y="3"/>
                </a:lnTo>
                <a:lnTo>
                  <a:pt x="188" y="0"/>
                </a:lnTo>
                <a:lnTo>
                  <a:pt x="166" y="2"/>
                </a:lnTo>
                <a:lnTo>
                  <a:pt x="144" y="5"/>
                </a:lnTo>
                <a:lnTo>
                  <a:pt x="123" y="11"/>
                </a:lnTo>
                <a:lnTo>
                  <a:pt x="101" y="20"/>
                </a:lnTo>
                <a:lnTo>
                  <a:pt x="82" y="30"/>
                </a:lnTo>
                <a:lnTo>
                  <a:pt x="64" y="44"/>
                </a:lnTo>
                <a:lnTo>
                  <a:pt x="48" y="59"/>
                </a:lnTo>
                <a:lnTo>
                  <a:pt x="34" y="78"/>
                </a:lnTo>
                <a:lnTo>
                  <a:pt x="22" y="97"/>
                </a:lnTo>
                <a:lnTo>
                  <a:pt x="12" y="117"/>
                </a:lnTo>
                <a:lnTo>
                  <a:pt x="6" y="139"/>
                </a:lnTo>
                <a:lnTo>
                  <a:pt x="1" y="160"/>
                </a:lnTo>
                <a:lnTo>
                  <a:pt x="0" y="18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1144587" y="1350963"/>
            <a:ext cx="293688" cy="173038"/>
          </a:xfrm>
          <a:custGeom>
            <a:avLst/>
            <a:gdLst>
              <a:gd name="T0" fmla="*/ 0 w 369"/>
              <a:gd name="T1" fmla="*/ 214 h 218"/>
              <a:gd name="T2" fmla="*/ 31 w 369"/>
              <a:gd name="T3" fmla="*/ 217 h 218"/>
              <a:gd name="T4" fmla="*/ 62 w 369"/>
              <a:gd name="T5" fmla="*/ 218 h 218"/>
              <a:gd name="T6" fmla="*/ 92 w 369"/>
              <a:gd name="T7" fmla="*/ 216 h 218"/>
              <a:gd name="T8" fmla="*/ 123 w 369"/>
              <a:gd name="T9" fmla="*/ 210 h 218"/>
              <a:gd name="T10" fmla="*/ 152 w 369"/>
              <a:gd name="T11" fmla="*/ 203 h 218"/>
              <a:gd name="T12" fmla="*/ 181 w 369"/>
              <a:gd name="T13" fmla="*/ 192 h 218"/>
              <a:gd name="T14" fmla="*/ 209 w 369"/>
              <a:gd name="T15" fmla="*/ 179 h 218"/>
              <a:gd name="T16" fmla="*/ 235 w 369"/>
              <a:gd name="T17" fmla="*/ 164 h 218"/>
              <a:gd name="T18" fmla="*/ 261 w 369"/>
              <a:gd name="T19" fmla="*/ 146 h 218"/>
              <a:gd name="T20" fmla="*/ 285 w 369"/>
              <a:gd name="T21" fmla="*/ 127 h 218"/>
              <a:gd name="T22" fmla="*/ 306 w 369"/>
              <a:gd name="T23" fmla="*/ 104 h 218"/>
              <a:gd name="T24" fmla="*/ 325 w 369"/>
              <a:gd name="T25" fmla="*/ 81 h 218"/>
              <a:gd name="T26" fmla="*/ 343 w 369"/>
              <a:gd name="T27" fmla="*/ 56 h 218"/>
              <a:gd name="T28" fmla="*/ 358 w 369"/>
              <a:gd name="T29" fmla="*/ 28 h 218"/>
              <a:gd name="T30" fmla="*/ 369 w 369"/>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218">
                <a:moveTo>
                  <a:pt x="0" y="214"/>
                </a:moveTo>
                <a:lnTo>
                  <a:pt x="31" y="217"/>
                </a:lnTo>
                <a:lnTo>
                  <a:pt x="62" y="218"/>
                </a:lnTo>
                <a:lnTo>
                  <a:pt x="92" y="216"/>
                </a:lnTo>
                <a:lnTo>
                  <a:pt x="123" y="210"/>
                </a:lnTo>
                <a:lnTo>
                  <a:pt x="152" y="203"/>
                </a:lnTo>
                <a:lnTo>
                  <a:pt x="181" y="192"/>
                </a:lnTo>
                <a:lnTo>
                  <a:pt x="209" y="179"/>
                </a:lnTo>
                <a:lnTo>
                  <a:pt x="235" y="164"/>
                </a:lnTo>
                <a:lnTo>
                  <a:pt x="261" y="146"/>
                </a:lnTo>
                <a:lnTo>
                  <a:pt x="285" y="127"/>
                </a:lnTo>
                <a:lnTo>
                  <a:pt x="306" y="104"/>
                </a:lnTo>
                <a:lnTo>
                  <a:pt x="325" y="81"/>
                </a:lnTo>
                <a:lnTo>
                  <a:pt x="343" y="56"/>
                </a:lnTo>
                <a:lnTo>
                  <a:pt x="358" y="28"/>
                </a:lnTo>
                <a:lnTo>
                  <a:pt x="36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8"/>
          <p:cNvSpPr>
            <a:spLocks/>
          </p:cNvSpPr>
          <p:nvPr/>
        </p:nvSpPr>
        <p:spPr bwMode="auto">
          <a:xfrm>
            <a:off x="1590675" y="1296988"/>
            <a:ext cx="303213" cy="176213"/>
          </a:xfrm>
          <a:custGeom>
            <a:avLst/>
            <a:gdLst>
              <a:gd name="T0" fmla="*/ 0 w 383"/>
              <a:gd name="T1" fmla="*/ 221 h 221"/>
              <a:gd name="T2" fmla="*/ 38 w 383"/>
              <a:gd name="T3" fmla="*/ 215 h 221"/>
              <a:gd name="T4" fmla="*/ 75 w 383"/>
              <a:gd name="T5" fmla="*/ 208 h 221"/>
              <a:gd name="T6" fmla="*/ 112 w 383"/>
              <a:gd name="T7" fmla="*/ 197 h 221"/>
              <a:gd name="T8" fmla="*/ 147 w 383"/>
              <a:gd name="T9" fmla="*/ 184 h 221"/>
              <a:gd name="T10" fmla="*/ 182 w 383"/>
              <a:gd name="T11" fmla="*/ 169 h 221"/>
              <a:gd name="T12" fmla="*/ 216 w 383"/>
              <a:gd name="T13" fmla="*/ 151 h 221"/>
              <a:gd name="T14" fmla="*/ 248 w 383"/>
              <a:gd name="T15" fmla="*/ 131 h 221"/>
              <a:gd name="T16" fmla="*/ 278 w 383"/>
              <a:gd name="T17" fmla="*/ 109 h 221"/>
              <a:gd name="T18" fmla="*/ 307 w 383"/>
              <a:gd name="T19" fmla="*/ 84 h 221"/>
              <a:gd name="T20" fmla="*/ 335 w 383"/>
              <a:gd name="T21" fmla="*/ 58 h 221"/>
              <a:gd name="T22" fmla="*/ 360 w 383"/>
              <a:gd name="T23" fmla="*/ 30 h 221"/>
              <a:gd name="T24" fmla="*/ 383 w 383"/>
              <a:gd name="T2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221">
                <a:moveTo>
                  <a:pt x="0" y="221"/>
                </a:moveTo>
                <a:lnTo>
                  <a:pt x="38" y="215"/>
                </a:lnTo>
                <a:lnTo>
                  <a:pt x="75" y="208"/>
                </a:lnTo>
                <a:lnTo>
                  <a:pt x="112" y="197"/>
                </a:lnTo>
                <a:lnTo>
                  <a:pt x="147" y="184"/>
                </a:lnTo>
                <a:lnTo>
                  <a:pt x="182" y="169"/>
                </a:lnTo>
                <a:lnTo>
                  <a:pt x="216" y="151"/>
                </a:lnTo>
                <a:lnTo>
                  <a:pt x="248" y="131"/>
                </a:lnTo>
                <a:lnTo>
                  <a:pt x="278" y="109"/>
                </a:lnTo>
                <a:lnTo>
                  <a:pt x="307" y="84"/>
                </a:lnTo>
                <a:lnTo>
                  <a:pt x="335" y="58"/>
                </a:lnTo>
                <a:lnTo>
                  <a:pt x="360" y="30"/>
                </a:lnTo>
                <a:lnTo>
                  <a:pt x="38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p:cNvSpPr>
            <a:spLocks/>
          </p:cNvSpPr>
          <p:nvPr/>
        </p:nvSpPr>
        <p:spPr bwMode="auto">
          <a:xfrm>
            <a:off x="1905000" y="1049338"/>
            <a:ext cx="301625" cy="174625"/>
          </a:xfrm>
          <a:custGeom>
            <a:avLst/>
            <a:gdLst>
              <a:gd name="T0" fmla="*/ 0 w 381"/>
              <a:gd name="T1" fmla="*/ 219 h 219"/>
              <a:gd name="T2" fmla="*/ 38 w 381"/>
              <a:gd name="T3" fmla="*/ 216 h 219"/>
              <a:gd name="T4" fmla="*/ 75 w 381"/>
              <a:gd name="T5" fmla="*/ 210 h 219"/>
              <a:gd name="T6" fmla="*/ 113 w 381"/>
              <a:gd name="T7" fmla="*/ 200 h 219"/>
              <a:gd name="T8" fmla="*/ 148 w 381"/>
              <a:gd name="T9" fmla="*/ 188 h 219"/>
              <a:gd name="T10" fmla="*/ 183 w 381"/>
              <a:gd name="T11" fmla="*/ 173 h 219"/>
              <a:gd name="T12" fmla="*/ 218 w 381"/>
              <a:gd name="T13" fmla="*/ 156 h 219"/>
              <a:gd name="T14" fmla="*/ 250 w 381"/>
              <a:gd name="T15" fmla="*/ 136 h 219"/>
              <a:gd name="T16" fmla="*/ 280 w 381"/>
              <a:gd name="T17" fmla="*/ 112 h 219"/>
              <a:gd name="T18" fmla="*/ 308 w 381"/>
              <a:gd name="T19" fmla="*/ 87 h 219"/>
              <a:gd name="T20" fmla="*/ 335 w 381"/>
              <a:gd name="T21" fmla="*/ 60 h 219"/>
              <a:gd name="T22" fmla="*/ 359 w 381"/>
              <a:gd name="T23" fmla="*/ 31 h 219"/>
              <a:gd name="T24" fmla="*/ 381 w 38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219">
                <a:moveTo>
                  <a:pt x="0" y="219"/>
                </a:moveTo>
                <a:lnTo>
                  <a:pt x="38" y="216"/>
                </a:lnTo>
                <a:lnTo>
                  <a:pt x="75" y="210"/>
                </a:lnTo>
                <a:lnTo>
                  <a:pt x="113" y="200"/>
                </a:lnTo>
                <a:lnTo>
                  <a:pt x="148" y="188"/>
                </a:lnTo>
                <a:lnTo>
                  <a:pt x="183" y="173"/>
                </a:lnTo>
                <a:lnTo>
                  <a:pt x="218" y="156"/>
                </a:lnTo>
                <a:lnTo>
                  <a:pt x="250" y="136"/>
                </a:lnTo>
                <a:lnTo>
                  <a:pt x="280" y="112"/>
                </a:lnTo>
                <a:lnTo>
                  <a:pt x="308" y="87"/>
                </a:lnTo>
                <a:lnTo>
                  <a:pt x="335" y="60"/>
                </a:lnTo>
                <a:lnTo>
                  <a:pt x="359" y="31"/>
                </a:lnTo>
                <a:lnTo>
                  <a:pt x="38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p:cNvSpPr>
          <p:nvPr/>
        </p:nvSpPr>
        <p:spPr bwMode="auto">
          <a:xfrm>
            <a:off x="2092325" y="827088"/>
            <a:ext cx="287338" cy="158750"/>
          </a:xfrm>
          <a:custGeom>
            <a:avLst/>
            <a:gdLst>
              <a:gd name="T0" fmla="*/ 0 w 361"/>
              <a:gd name="T1" fmla="*/ 195 h 198"/>
              <a:gd name="T2" fmla="*/ 31 w 361"/>
              <a:gd name="T3" fmla="*/ 198 h 198"/>
              <a:gd name="T4" fmla="*/ 63 w 361"/>
              <a:gd name="T5" fmla="*/ 198 h 198"/>
              <a:gd name="T6" fmla="*/ 94 w 361"/>
              <a:gd name="T7" fmla="*/ 195 h 198"/>
              <a:gd name="T8" fmla="*/ 124 w 361"/>
              <a:gd name="T9" fmla="*/ 190 h 198"/>
              <a:gd name="T10" fmla="*/ 156 w 361"/>
              <a:gd name="T11" fmla="*/ 181 h 198"/>
              <a:gd name="T12" fmla="*/ 184 w 361"/>
              <a:gd name="T13" fmla="*/ 170 h 198"/>
              <a:gd name="T14" fmla="*/ 212 w 361"/>
              <a:gd name="T15" fmla="*/ 156 h 198"/>
              <a:gd name="T16" fmla="*/ 239 w 361"/>
              <a:gd name="T17" fmla="*/ 140 h 198"/>
              <a:gd name="T18" fmla="*/ 265 w 361"/>
              <a:gd name="T19" fmla="*/ 122 h 198"/>
              <a:gd name="T20" fmla="*/ 289 w 361"/>
              <a:gd name="T21" fmla="*/ 102 h 198"/>
              <a:gd name="T22" fmla="*/ 310 w 361"/>
              <a:gd name="T23" fmla="*/ 78 h 198"/>
              <a:gd name="T24" fmla="*/ 329 w 361"/>
              <a:gd name="T25" fmla="*/ 54 h 198"/>
              <a:gd name="T26" fmla="*/ 347 w 361"/>
              <a:gd name="T27" fmla="*/ 28 h 198"/>
              <a:gd name="T28" fmla="*/ 361 w 361"/>
              <a:gd name="T2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8">
                <a:moveTo>
                  <a:pt x="0" y="195"/>
                </a:moveTo>
                <a:lnTo>
                  <a:pt x="31" y="198"/>
                </a:lnTo>
                <a:lnTo>
                  <a:pt x="63" y="198"/>
                </a:lnTo>
                <a:lnTo>
                  <a:pt x="94" y="195"/>
                </a:lnTo>
                <a:lnTo>
                  <a:pt x="124" y="190"/>
                </a:lnTo>
                <a:lnTo>
                  <a:pt x="156" y="181"/>
                </a:lnTo>
                <a:lnTo>
                  <a:pt x="184" y="170"/>
                </a:lnTo>
                <a:lnTo>
                  <a:pt x="212" y="156"/>
                </a:lnTo>
                <a:lnTo>
                  <a:pt x="239" y="140"/>
                </a:lnTo>
                <a:lnTo>
                  <a:pt x="265" y="122"/>
                </a:lnTo>
                <a:lnTo>
                  <a:pt x="289" y="102"/>
                </a:lnTo>
                <a:lnTo>
                  <a:pt x="310" y="78"/>
                </a:lnTo>
                <a:lnTo>
                  <a:pt x="329" y="54"/>
                </a:lnTo>
                <a:lnTo>
                  <a:pt x="347" y="28"/>
                </a:lnTo>
                <a:lnTo>
                  <a:pt x="36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2192337" y="628650"/>
            <a:ext cx="217488" cy="146050"/>
          </a:xfrm>
          <a:custGeom>
            <a:avLst/>
            <a:gdLst>
              <a:gd name="T0" fmla="*/ 0 w 273"/>
              <a:gd name="T1" fmla="*/ 157 h 182"/>
              <a:gd name="T2" fmla="*/ 20 w 273"/>
              <a:gd name="T3" fmla="*/ 168 h 182"/>
              <a:gd name="T4" fmla="*/ 40 w 273"/>
              <a:gd name="T5" fmla="*/ 176 h 182"/>
              <a:gd name="T6" fmla="*/ 63 w 273"/>
              <a:gd name="T7" fmla="*/ 180 h 182"/>
              <a:gd name="T8" fmla="*/ 85 w 273"/>
              <a:gd name="T9" fmla="*/ 182 h 182"/>
              <a:gd name="T10" fmla="*/ 108 w 273"/>
              <a:gd name="T11" fmla="*/ 181 h 182"/>
              <a:gd name="T12" fmla="*/ 129 w 273"/>
              <a:gd name="T13" fmla="*/ 178 h 182"/>
              <a:gd name="T14" fmla="*/ 152 w 273"/>
              <a:gd name="T15" fmla="*/ 171 h 182"/>
              <a:gd name="T16" fmla="*/ 172 w 273"/>
              <a:gd name="T17" fmla="*/ 163 h 182"/>
              <a:gd name="T18" fmla="*/ 192 w 273"/>
              <a:gd name="T19" fmla="*/ 152 h 182"/>
              <a:gd name="T20" fmla="*/ 210 w 273"/>
              <a:gd name="T21" fmla="*/ 138 h 182"/>
              <a:gd name="T22" fmla="*/ 226 w 273"/>
              <a:gd name="T23" fmla="*/ 123 h 182"/>
              <a:gd name="T24" fmla="*/ 240 w 273"/>
              <a:gd name="T25" fmla="*/ 105 h 182"/>
              <a:gd name="T26" fmla="*/ 252 w 273"/>
              <a:gd name="T27" fmla="*/ 86 h 182"/>
              <a:gd name="T28" fmla="*/ 261 w 273"/>
              <a:gd name="T29" fmla="*/ 65 h 182"/>
              <a:gd name="T30" fmla="*/ 268 w 273"/>
              <a:gd name="T31" fmla="*/ 44 h 182"/>
              <a:gd name="T32" fmla="*/ 272 w 273"/>
              <a:gd name="T33" fmla="*/ 22 h 182"/>
              <a:gd name="T34" fmla="*/ 273 w 273"/>
              <a:gd name="T3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182">
                <a:moveTo>
                  <a:pt x="0" y="157"/>
                </a:moveTo>
                <a:lnTo>
                  <a:pt x="20" y="168"/>
                </a:lnTo>
                <a:lnTo>
                  <a:pt x="40" y="176"/>
                </a:lnTo>
                <a:lnTo>
                  <a:pt x="63" y="180"/>
                </a:lnTo>
                <a:lnTo>
                  <a:pt x="85" y="182"/>
                </a:lnTo>
                <a:lnTo>
                  <a:pt x="108" y="181"/>
                </a:lnTo>
                <a:lnTo>
                  <a:pt x="129" y="178"/>
                </a:lnTo>
                <a:lnTo>
                  <a:pt x="152" y="171"/>
                </a:lnTo>
                <a:lnTo>
                  <a:pt x="172" y="163"/>
                </a:lnTo>
                <a:lnTo>
                  <a:pt x="192" y="152"/>
                </a:lnTo>
                <a:lnTo>
                  <a:pt x="210" y="138"/>
                </a:lnTo>
                <a:lnTo>
                  <a:pt x="226" y="123"/>
                </a:lnTo>
                <a:lnTo>
                  <a:pt x="240" y="105"/>
                </a:lnTo>
                <a:lnTo>
                  <a:pt x="252" y="86"/>
                </a:lnTo>
                <a:lnTo>
                  <a:pt x="261" y="65"/>
                </a:lnTo>
                <a:lnTo>
                  <a:pt x="268" y="44"/>
                </a:lnTo>
                <a:lnTo>
                  <a:pt x="272" y="22"/>
                </a:lnTo>
                <a:lnTo>
                  <a:pt x="27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993775" y="465138"/>
            <a:ext cx="1343025" cy="1028700"/>
          </a:xfrm>
          <a:custGeom>
            <a:avLst/>
            <a:gdLst>
              <a:gd name="T0" fmla="*/ 1656 w 1692"/>
              <a:gd name="T1" fmla="*/ 174 h 1295"/>
              <a:gd name="T2" fmla="*/ 1605 w 1692"/>
              <a:gd name="T3" fmla="*/ 121 h 1295"/>
              <a:gd name="T4" fmla="*/ 1550 w 1692"/>
              <a:gd name="T5" fmla="*/ 73 h 1295"/>
              <a:gd name="T6" fmla="*/ 1490 w 1692"/>
              <a:gd name="T7" fmla="*/ 36 h 1295"/>
              <a:gd name="T8" fmla="*/ 1423 w 1692"/>
              <a:gd name="T9" fmla="*/ 14 h 1295"/>
              <a:gd name="T10" fmla="*/ 1350 w 1692"/>
              <a:gd name="T11" fmla="*/ 2 h 1295"/>
              <a:gd name="T12" fmla="*/ 1276 w 1692"/>
              <a:gd name="T13" fmla="*/ 0 h 1295"/>
              <a:gd name="T14" fmla="*/ 1202 w 1692"/>
              <a:gd name="T15" fmla="*/ 3 h 1295"/>
              <a:gd name="T16" fmla="*/ 1130 w 1692"/>
              <a:gd name="T17" fmla="*/ 12 h 1295"/>
              <a:gd name="T18" fmla="*/ 989 w 1692"/>
              <a:gd name="T19" fmla="*/ 41 h 1295"/>
              <a:gd name="T20" fmla="*/ 850 w 1692"/>
              <a:gd name="T21" fmla="*/ 78 h 1295"/>
              <a:gd name="T22" fmla="*/ 711 w 1692"/>
              <a:gd name="T23" fmla="*/ 123 h 1295"/>
              <a:gd name="T24" fmla="*/ 575 w 1692"/>
              <a:gd name="T25" fmla="*/ 177 h 1295"/>
              <a:gd name="T26" fmla="*/ 510 w 1692"/>
              <a:gd name="T27" fmla="*/ 208 h 1295"/>
              <a:gd name="T28" fmla="*/ 449 w 1692"/>
              <a:gd name="T29" fmla="*/ 243 h 1295"/>
              <a:gd name="T30" fmla="*/ 390 w 1692"/>
              <a:gd name="T31" fmla="*/ 283 h 1295"/>
              <a:gd name="T32" fmla="*/ 334 w 1692"/>
              <a:gd name="T33" fmla="*/ 327 h 1295"/>
              <a:gd name="T34" fmla="*/ 283 w 1692"/>
              <a:gd name="T35" fmla="*/ 375 h 1295"/>
              <a:gd name="T36" fmla="*/ 234 w 1692"/>
              <a:gd name="T37" fmla="*/ 428 h 1295"/>
              <a:gd name="T38" fmla="*/ 190 w 1692"/>
              <a:gd name="T39" fmla="*/ 485 h 1295"/>
              <a:gd name="T40" fmla="*/ 149 w 1692"/>
              <a:gd name="T41" fmla="*/ 546 h 1295"/>
              <a:gd name="T42" fmla="*/ 111 w 1692"/>
              <a:gd name="T43" fmla="*/ 611 h 1295"/>
              <a:gd name="T44" fmla="*/ 77 w 1692"/>
              <a:gd name="T45" fmla="*/ 682 h 1295"/>
              <a:gd name="T46" fmla="*/ 47 w 1692"/>
              <a:gd name="T47" fmla="*/ 757 h 1295"/>
              <a:gd name="T48" fmla="*/ 22 w 1692"/>
              <a:gd name="T49" fmla="*/ 833 h 1295"/>
              <a:gd name="T50" fmla="*/ 6 w 1692"/>
              <a:gd name="T51" fmla="*/ 910 h 1295"/>
              <a:gd name="T52" fmla="*/ 0 w 1692"/>
              <a:gd name="T53" fmla="*/ 984 h 1295"/>
              <a:gd name="T54" fmla="*/ 7 w 1692"/>
              <a:gd name="T55" fmla="*/ 1053 h 1295"/>
              <a:gd name="T56" fmla="*/ 17 w 1692"/>
              <a:gd name="T57" fmla="*/ 1084 h 1295"/>
              <a:gd name="T58" fmla="*/ 31 w 1692"/>
              <a:gd name="T59" fmla="*/ 1113 h 1295"/>
              <a:gd name="T60" fmla="*/ 49 w 1692"/>
              <a:gd name="T61" fmla="*/ 1140 h 1295"/>
              <a:gd name="T62" fmla="*/ 71 w 1692"/>
              <a:gd name="T63" fmla="*/ 1165 h 1295"/>
              <a:gd name="T64" fmla="*/ 127 w 1692"/>
              <a:gd name="T65" fmla="*/ 1205 h 1295"/>
              <a:gd name="T66" fmla="*/ 194 w 1692"/>
              <a:gd name="T67" fmla="*/ 1236 h 1295"/>
              <a:gd name="T68" fmla="*/ 269 w 1692"/>
              <a:gd name="T69" fmla="*/ 1261 h 1295"/>
              <a:gd name="T70" fmla="*/ 347 w 1692"/>
              <a:gd name="T71" fmla="*/ 1278 h 1295"/>
              <a:gd name="T72" fmla="*/ 427 w 1692"/>
              <a:gd name="T73" fmla="*/ 1289 h 1295"/>
              <a:gd name="T74" fmla="*/ 505 w 1692"/>
              <a:gd name="T75" fmla="*/ 1294 h 1295"/>
              <a:gd name="T76" fmla="*/ 581 w 1692"/>
              <a:gd name="T77" fmla="*/ 1295 h 1295"/>
              <a:gd name="T78" fmla="*/ 655 w 1692"/>
              <a:gd name="T79" fmla="*/ 1290 h 1295"/>
              <a:gd name="T80" fmla="*/ 727 w 1692"/>
              <a:gd name="T81" fmla="*/ 1279 h 1295"/>
              <a:gd name="T82" fmla="*/ 795 w 1692"/>
              <a:gd name="T83" fmla="*/ 1264 h 1295"/>
              <a:gd name="T84" fmla="*/ 863 w 1692"/>
              <a:gd name="T85" fmla="*/ 1244 h 1295"/>
              <a:gd name="T86" fmla="*/ 928 w 1692"/>
              <a:gd name="T87" fmla="*/ 1217 h 1295"/>
              <a:gd name="T88" fmla="*/ 993 w 1692"/>
              <a:gd name="T89" fmla="*/ 1186 h 1295"/>
              <a:gd name="T90" fmla="*/ 1054 w 1692"/>
              <a:gd name="T91" fmla="*/ 1151 h 1295"/>
              <a:gd name="T92" fmla="*/ 1113 w 1692"/>
              <a:gd name="T93" fmla="*/ 1110 h 1295"/>
              <a:gd name="T94" fmla="*/ 1227 w 1692"/>
              <a:gd name="T95" fmla="*/ 1020 h 1295"/>
              <a:gd name="T96" fmla="*/ 1335 w 1692"/>
              <a:gd name="T97" fmla="*/ 921 h 1295"/>
              <a:gd name="T98" fmla="*/ 1438 w 1692"/>
              <a:gd name="T99" fmla="*/ 819 h 1295"/>
              <a:gd name="T100" fmla="*/ 1533 w 1692"/>
              <a:gd name="T101" fmla="*/ 711 h 1295"/>
              <a:gd name="T102" fmla="*/ 1577 w 1692"/>
              <a:gd name="T103" fmla="*/ 653 h 1295"/>
              <a:gd name="T104" fmla="*/ 1617 w 1692"/>
              <a:gd name="T105" fmla="*/ 591 h 1295"/>
              <a:gd name="T106" fmla="*/ 1651 w 1692"/>
              <a:gd name="T107" fmla="*/ 525 h 1295"/>
              <a:gd name="T108" fmla="*/ 1678 w 1692"/>
              <a:gd name="T109" fmla="*/ 457 h 1295"/>
              <a:gd name="T110" fmla="*/ 1692 w 1692"/>
              <a:gd name="T111" fmla="*/ 387 h 1295"/>
              <a:gd name="T112" fmla="*/ 1691 w 1692"/>
              <a:gd name="T113" fmla="*/ 316 h 1295"/>
              <a:gd name="T114" fmla="*/ 1677 w 1692"/>
              <a:gd name="T115" fmla="*/ 244 h 1295"/>
              <a:gd name="T116" fmla="*/ 1656 w 1692"/>
              <a:gd name="T117" fmla="*/ 174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 h="1295">
                <a:moveTo>
                  <a:pt x="1656" y="174"/>
                </a:moveTo>
                <a:lnTo>
                  <a:pt x="1605" y="121"/>
                </a:lnTo>
                <a:lnTo>
                  <a:pt x="1550" y="73"/>
                </a:lnTo>
                <a:lnTo>
                  <a:pt x="1490" y="36"/>
                </a:lnTo>
                <a:lnTo>
                  <a:pt x="1423" y="14"/>
                </a:lnTo>
                <a:lnTo>
                  <a:pt x="1350" y="2"/>
                </a:lnTo>
                <a:lnTo>
                  <a:pt x="1276" y="0"/>
                </a:lnTo>
                <a:lnTo>
                  <a:pt x="1202" y="3"/>
                </a:lnTo>
                <a:lnTo>
                  <a:pt x="1130" y="12"/>
                </a:lnTo>
                <a:lnTo>
                  <a:pt x="989" y="41"/>
                </a:lnTo>
                <a:lnTo>
                  <a:pt x="850" y="78"/>
                </a:lnTo>
                <a:lnTo>
                  <a:pt x="711" y="123"/>
                </a:lnTo>
                <a:lnTo>
                  <a:pt x="575" y="177"/>
                </a:lnTo>
                <a:lnTo>
                  <a:pt x="510" y="208"/>
                </a:lnTo>
                <a:lnTo>
                  <a:pt x="449" y="243"/>
                </a:lnTo>
                <a:lnTo>
                  <a:pt x="390" y="283"/>
                </a:lnTo>
                <a:lnTo>
                  <a:pt x="334" y="327"/>
                </a:lnTo>
                <a:lnTo>
                  <a:pt x="283" y="375"/>
                </a:lnTo>
                <a:lnTo>
                  <a:pt x="234" y="428"/>
                </a:lnTo>
                <a:lnTo>
                  <a:pt x="190" y="485"/>
                </a:lnTo>
                <a:lnTo>
                  <a:pt x="149" y="546"/>
                </a:lnTo>
                <a:lnTo>
                  <a:pt x="111" y="611"/>
                </a:lnTo>
                <a:lnTo>
                  <a:pt x="77" y="682"/>
                </a:lnTo>
                <a:lnTo>
                  <a:pt x="47" y="757"/>
                </a:lnTo>
                <a:lnTo>
                  <a:pt x="22" y="833"/>
                </a:lnTo>
                <a:lnTo>
                  <a:pt x="6" y="910"/>
                </a:lnTo>
                <a:lnTo>
                  <a:pt x="0" y="984"/>
                </a:lnTo>
                <a:lnTo>
                  <a:pt x="7" y="1053"/>
                </a:lnTo>
                <a:lnTo>
                  <a:pt x="17" y="1084"/>
                </a:lnTo>
                <a:lnTo>
                  <a:pt x="31" y="1113"/>
                </a:lnTo>
                <a:lnTo>
                  <a:pt x="49" y="1140"/>
                </a:lnTo>
                <a:lnTo>
                  <a:pt x="71" y="1165"/>
                </a:lnTo>
                <a:lnTo>
                  <a:pt x="127" y="1205"/>
                </a:lnTo>
                <a:lnTo>
                  <a:pt x="194" y="1236"/>
                </a:lnTo>
                <a:lnTo>
                  <a:pt x="269" y="1261"/>
                </a:lnTo>
                <a:lnTo>
                  <a:pt x="347" y="1278"/>
                </a:lnTo>
                <a:lnTo>
                  <a:pt x="427" y="1289"/>
                </a:lnTo>
                <a:lnTo>
                  <a:pt x="505" y="1294"/>
                </a:lnTo>
                <a:lnTo>
                  <a:pt x="581" y="1295"/>
                </a:lnTo>
                <a:lnTo>
                  <a:pt x="655" y="1290"/>
                </a:lnTo>
                <a:lnTo>
                  <a:pt x="727" y="1279"/>
                </a:lnTo>
                <a:lnTo>
                  <a:pt x="795" y="1264"/>
                </a:lnTo>
                <a:lnTo>
                  <a:pt x="863" y="1244"/>
                </a:lnTo>
                <a:lnTo>
                  <a:pt x="928" y="1217"/>
                </a:lnTo>
                <a:lnTo>
                  <a:pt x="993" y="1186"/>
                </a:lnTo>
                <a:lnTo>
                  <a:pt x="1054" y="1151"/>
                </a:lnTo>
                <a:lnTo>
                  <a:pt x="1113" y="1110"/>
                </a:lnTo>
                <a:lnTo>
                  <a:pt x="1227" y="1020"/>
                </a:lnTo>
                <a:lnTo>
                  <a:pt x="1335" y="921"/>
                </a:lnTo>
                <a:lnTo>
                  <a:pt x="1438" y="819"/>
                </a:lnTo>
                <a:lnTo>
                  <a:pt x="1533" y="711"/>
                </a:lnTo>
                <a:lnTo>
                  <a:pt x="1577" y="653"/>
                </a:lnTo>
                <a:lnTo>
                  <a:pt x="1617" y="591"/>
                </a:lnTo>
                <a:lnTo>
                  <a:pt x="1651" y="525"/>
                </a:lnTo>
                <a:lnTo>
                  <a:pt x="1678" y="457"/>
                </a:lnTo>
                <a:lnTo>
                  <a:pt x="1692" y="387"/>
                </a:lnTo>
                <a:lnTo>
                  <a:pt x="1691" y="316"/>
                </a:lnTo>
                <a:lnTo>
                  <a:pt x="1677" y="244"/>
                </a:lnTo>
                <a:lnTo>
                  <a:pt x="1656" y="17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6254750" y="2947988"/>
            <a:ext cx="4762500" cy="1535113"/>
          </a:xfrm>
          <a:custGeom>
            <a:avLst/>
            <a:gdLst>
              <a:gd name="T0" fmla="*/ 41 w 6001"/>
              <a:gd name="T1" fmla="*/ 86 h 1934"/>
              <a:gd name="T2" fmla="*/ 128 w 6001"/>
              <a:gd name="T3" fmla="*/ 253 h 1934"/>
              <a:gd name="T4" fmla="*/ 225 w 6001"/>
              <a:gd name="T5" fmla="*/ 414 h 1934"/>
              <a:gd name="T6" fmla="*/ 331 w 6001"/>
              <a:gd name="T7" fmla="*/ 571 h 1934"/>
              <a:gd name="T8" fmla="*/ 446 w 6001"/>
              <a:gd name="T9" fmla="*/ 720 h 1934"/>
              <a:gd name="T10" fmla="*/ 569 w 6001"/>
              <a:gd name="T11" fmla="*/ 863 h 1934"/>
              <a:gd name="T12" fmla="*/ 701 w 6001"/>
              <a:gd name="T13" fmla="*/ 999 h 1934"/>
              <a:gd name="T14" fmla="*/ 840 w 6001"/>
              <a:gd name="T15" fmla="*/ 1126 h 1934"/>
              <a:gd name="T16" fmla="*/ 985 w 6001"/>
              <a:gd name="T17" fmla="*/ 1245 h 1934"/>
              <a:gd name="T18" fmla="*/ 1138 w 6001"/>
              <a:gd name="T19" fmla="*/ 1357 h 1934"/>
              <a:gd name="T20" fmla="*/ 1296 w 6001"/>
              <a:gd name="T21" fmla="*/ 1459 h 1934"/>
              <a:gd name="T22" fmla="*/ 1461 w 6001"/>
              <a:gd name="T23" fmla="*/ 1552 h 1934"/>
              <a:gd name="T24" fmla="*/ 1630 w 6001"/>
              <a:gd name="T25" fmla="*/ 1635 h 1934"/>
              <a:gd name="T26" fmla="*/ 1803 w 6001"/>
              <a:gd name="T27" fmla="*/ 1709 h 1934"/>
              <a:gd name="T28" fmla="*/ 1981 w 6001"/>
              <a:gd name="T29" fmla="*/ 1772 h 1934"/>
              <a:gd name="T30" fmla="*/ 2162 w 6001"/>
              <a:gd name="T31" fmla="*/ 1826 h 1934"/>
              <a:gd name="T32" fmla="*/ 2345 w 6001"/>
              <a:gd name="T33" fmla="*/ 1869 h 1934"/>
              <a:gd name="T34" fmla="*/ 2531 w 6001"/>
              <a:gd name="T35" fmla="*/ 1901 h 1934"/>
              <a:gd name="T36" fmla="*/ 2718 w 6001"/>
              <a:gd name="T37" fmla="*/ 1922 h 1934"/>
              <a:gd name="T38" fmla="*/ 2906 w 6001"/>
              <a:gd name="T39" fmla="*/ 1933 h 1934"/>
              <a:gd name="T40" fmla="*/ 3095 w 6001"/>
              <a:gd name="T41" fmla="*/ 1933 h 1934"/>
              <a:gd name="T42" fmla="*/ 3282 w 6001"/>
              <a:gd name="T43" fmla="*/ 1922 h 1934"/>
              <a:gd name="T44" fmla="*/ 3470 w 6001"/>
              <a:gd name="T45" fmla="*/ 1901 h 1934"/>
              <a:gd name="T46" fmla="*/ 3656 w 6001"/>
              <a:gd name="T47" fmla="*/ 1869 h 1934"/>
              <a:gd name="T48" fmla="*/ 3839 w 6001"/>
              <a:gd name="T49" fmla="*/ 1826 h 1934"/>
              <a:gd name="T50" fmla="*/ 4020 w 6001"/>
              <a:gd name="T51" fmla="*/ 1772 h 1934"/>
              <a:gd name="T52" fmla="*/ 4198 w 6001"/>
              <a:gd name="T53" fmla="*/ 1709 h 1934"/>
              <a:gd name="T54" fmla="*/ 4371 w 6001"/>
              <a:gd name="T55" fmla="*/ 1635 h 1934"/>
              <a:gd name="T56" fmla="*/ 4540 w 6001"/>
              <a:gd name="T57" fmla="*/ 1552 h 1934"/>
              <a:gd name="T58" fmla="*/ 4704 w 6001"/>
              <a:gd name="T59" fmla="*/ 1459 h 1934"/>
              <a:gd name="T60" fmla="*/ 4863 w 6001"/>
              <a:gd name="T61" fmla="*/ 1357 h 1934"/>
              <a:gd name="T62" fmla="*/ 5015 w 6001"/>
              <a:gd name="T63" fmla="*/ 1245 h 1934"/>
              <a:gd name="T64" fmla="*/ 5161 w 6001"/>
              <a:gd name="T65" fmla="*/ 1126 h 1934"/>
              <a:gd name="T66" fmla="*/ 5300 w 6001"/>
              <a:gd name="T67" fmla="*/ 999 h 1934"/>
              <a:gd name="T68" fmla="*/ 5432 w 6001"/>
              <a:gd name="T69" fmla="*/ 863 h 1934"/>
              <a:gd name="T70" fmla="*/ 5555 w 6001"/>
              <a:gd name="T71" fmla="*/ 720 h 1934"/>
              <a:gd name="T72" fmla="*/ 5670 w 6001"/>
              <a:gd name="T73" fmla="*/ 571 h 1934"/>
              <a:gd name="T74" fmla="*/ 5776 w 6001"/>
              <a:gd name="T75" fmla="*/ 414 h 1934"/>
              <a:gd name="T76" fmla="*/ 5873 w 6001"/>
              <a:gd name="T77" fmla="*/ 253 h 1934"/>
              <a:gd name="T78" fmla="*/ 5960 w 6001"/>
              <a:gd name="T79" fmla="*/ 8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01" h="1934">
                <a:moveTo>
                  <a:pt x="0" y="0"/>
                </a:moveTo>
                <a:lnTo>
                  <a:pt x="41" y="86"/>
                </a:lnTo>
                <a:lnTo>
                  <a:pt x="83" y="170"/>
                </a:lnTo>
                <a:lnTo>
                  <a:pt x="128" y="253"/>
                </a:lnTo>
                <a:lnTo>
                  <a:pt x="176" y="335"/>
                </a:lnTo>
                <a:lnTo>
                  <a:pt x="225" y="414"/>
                </a:lnTo>
                <a:lnTo>
                  <a:pt x="277" y="494"/>
                </a:lnTo>
                <a:lnTo>
                  <a:pt x="331" y="571"/>
                </a:lnTo>
                <a:lnTo>
                  <a:pt x="388" y="646"/>
                </a:lnTo>
                <a:lnTo>
                  <a:pt x="446" y="720"/>
                </a:lnTo>
                <a:lnTo>
                  <a:pt x="507" y="793"/>
                </a:lnTo>
                <a:lnTo>
                  <a:pt x="569" y="863"/>
                </a:lnTo>
                <a:lnTo>
                  <a:pt x="634" y="931"/>
                </a:lnTo>
                <a:lnTo>
                  <a:pt x="701" y="999"/>
                </a:lnTo>
                <a:lnTo>
                  <a:pt x="769" y="1063"/>
                </a:lnTo>
                <a:lnTo>
                  <a:pt x="840" y="1126"/>
                </a:lnTo>
                <a:lnTo>
                  <a:pt x="911" y="1186"/>
                </a:lnTo>
                <a:lnTo>
                  <a:pt x="985" y="1245"/>
                </a:lnTo>
                <a:lnTo>
                  <a:pt x="1061" y="1302"/>
                </a:lnTo>
                <a:lnTo>
                  <a:pt x="1138" y="1357"/>
                </a:lnTo>
                <a:lnTo>
                  <a:pt x="1216" y="1409"/>
                </a:lnTo>
                <a:lnTo>
                  <a:pt x="1296" y="1459"/>
                </a:lnTo>
                <a:lnTo>
                  <a:pt x="1378" y="1506"/>
                </a:lnTo>
                <a:lnTo>
                  <a:pt x="1461" y="1552"/>
                </a:lnTo>
                <a:lnTo>
                  <a:pt x="1544" y="1595"/>
                </a:lnTo>
                <a:lnTo>
                  <a:pt x="1630" y="1635"/>
                </a:lnTo>
                <a:lnTo>
                  <a:pt x="1716" y="1673"/>
                </a:lnTo>
                <a:lnTo>
                  <a:pt x="1803" y="1709"/>
                </a:lnTo>
                <a:lnTo>
                  <a:pt x="1892" y="1742"/>
                </a:lnTo>
                <a:lnTo>
                  <a:pt x="1981" y="1772"/>
                </a:lnTo>
                <a:lnTo>
                  <a:pt x="2071" y="1800"/>
                </a:lnTo>
                <a:lnTo>
                  <a:pt x="2162" y="1826"/>
                </a:lnTo>
                <a:lnTo>
                  <a:pt x="2253" y="1848"/>
                </a:lnTo>
                <a:lnTo>
                  <a:pt x="2345" y="1869"/>
                </a:lnTo>
                <a:lnTo>
                  <a:pt x="2437" y="1886"/>
                </a:lnTo>
                <a:lnTo>
                  <a:pt x="2531" y="1901"/>
                </a:lnTo>
                <a:lnTo>
                  <a:pt x="2624" y="1913"/>
                </a:lnTo>
                <a:lnTo>
                  <a:pt x="2718" y="1922"/>
                </a:lnTo>
                <a:lnTo>
                  <a:pt x="2812" y="1929"/>
                </a:lnTo>
                <a:lnTo>
                  <a:pt x="2906" y="1933"/>
                </a:lnTo>
                <a:lnTo>
                  <a:pt x="3000" y="1934"/>
                </a:lnTo>
                <a:lnTo>
                  <a:pt x="3095" y="1933"/>
                </a:lnTo>
                <a:lnTo>
                  <a:pt x="3189" y="1929"/>
                </a:lnTo>
                <a:lnTo>
                  <a:pt x="3282" y="1922"/>
                </a:lnTo>
                <a:lnTo>
                  <a:pt x="3377" y="1913"/>
                </a:lnTo>
                <a:lnTo>
                  <a:pt x="3470" y="1901"/>
                </a:lnTo>
                <a:lnTo>
                  <a:pt x="3563" y="1886"/>
                </a:lnTo>
                <a:lnTo>
                  <a:pt x="3656" y="1869"/>
                </a:lnTo>
                <a:lnTo>
                  <a:pt x="3748" y="1848"/>
                </a:lnTo>
                <a:lnTo>
                  <a:pt x="3839" y="1826"/>
                </a:lnTo>
                <a:lnTo>
                  <a:pt x="3930" y="1800"/>
                </a:lnTo>
                <a:lnTo>
                  <a:pt x="4020" y="1772"/>
                </a:lnTo>
                <a:lnTo>
                  <a:pt x="4109" y="1742"/>
                </a:lnTo>
                <a:lnTo>
                  <a:pt x="4198" y="1709"/>
                </a:lnTo>
                <a:lnTo>
                  <a:pt x="4285" y="1673"/>
                </a:lnTo>
                <a:lnTo>
                  <a:pt x="4371" y="1635"/>
                </a:lnTo>
                <a:lnTo>
                  <a:pt x="4457" y="1595"/>
                </a:lnTo>
                <a:lnTo>
                  <a:pt x="4540" y="1552"/>
                </a:lnTo>
                <a:lnTo>
                  <a:pt x="4623" y="1506"/>
                </a:lnTo>
                <a:lnTo>
                  <a:pt x="4704" y="1459"/>
                </a:lnTo>
                <a:lnTo>
                  <a:pt x="4785" y="1409"/>
                </a:lnTo>
                <a:lnTo>
                  <a:pt x="4863" y="1357"/>
                </a:lnTo>
                <a:lnTo>
                  <a:pt x="4940" y="1302"/>
                </a:lnTo>
                <a:lnTo>
                  <a:pt x="5015" y="1245"/>
                </a:lnTo>
                <a:lnTo>
                  <a:pt x="5089" y="1186"/>
                </a:lnTo>
                <a:lnTo>
                  <a:pt x="5161" y="1126"/>
                </a:lnTo>
                <a:lnTo>
                  <a:pt x="5232" y="1063"/>
                </a:lnTo>
                <a:lnTo>
                  <a:pt x="5300" y="999"/>
                </a:lnTo>
                <a:lnTo>
                  <a:pt x="5367" y="931"/>
                </a:lnTo>
                <a:lnTo>
                  <a:pt x="5432" y="863"/>
                </a:lnTo>
                <a:lnTo>
                  <a:pt x="5494" y="793"/>
                </a:lnTo>
                <a:lnTo>
                  <a:pt x="5555" y="720"/>
                </a:lnTo>
                <a:lnTo>
                  <a:pt x="5613" y="646"/>
                </a:lnTo>
                <a:lnTo>
                  <a:pt x="5670" y="571"/>
                </a:lnTo>
                <a:lnTo>
                  <a:pt x="5724" y="494"/>
                </a:lnTo>
                <a:lnTo>
                  <a:pt x="5776" y="414"/>
                </a:lnTo>
                <a:lnTo>
                  <a:pt x="5825" y="335"/>
                </a:lnTo>
                <a:lnTo>
                  <a:pt x="5873" y="253"/>
                </a:lnTo>
                <a:lnTo>
                  <a:pt x="5918" y="170"/>
                </a:lnTo>
                <a:lnTo>
                  <a:pt x="5960" y="86"/>
                </a:lnTo>
                <a:lnTo>
                  <a:pt x="600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a:off x="8636000" y="1863725"/>
            <a:ext cx="0" cy="3133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6911975" y="2649538"/>
            <a:ext cx="3449638" cy="1111250"/>
          </a:xfrm>
          <a:custGeom>
            <a:avLst/>
            <a:gdLst>
              <a:gd name="T0" fmla="*/ 34 w 4345"/>
              <a:gd name="T1" fmla="*/ 73 h 1401"/>
              <a:gd name="T2" fmla="*/ 110 w 4345"/>
              <a:gd name="T3" fmla="*/ 214 h 1401"/>
              <a:gd name="T4" fmla="*/ 196 w 4345"/>
              <a:gd name="T5" fmla="*/ 351 h 1401"/>
              <a:gd name="T6" fmla="*/ 290 w 4345"/>
              <a:gd name="T7" fmla="*/ 480 h 1401"/>
              <a:gd name="T8" fmla="*/ 393 w 4345"/>
              <a:gd name="T9" fmla="*/ 604 h 1401"/>
              <a:gd name="T10" fmla="*/ 504 w 4345"/>
              <a:gd name="T11" fmla="*/ 720 h 1401"/>
              <a:gd name="T12" fmla="*/ 623 w 4345"/>
              <a:gd name="T13" fmla="*/ 829 h 1401"/>
              <a:gd name="T14" fmla="*/ 748 w 4345"/>
              <a:gd name="T15" fmla="*/ 929 h 1401"/>
              <a:gd name="T16" fmla="*/ 880 w 4345"/>
              <a:gd name="T17" fmla="*/ 1020 h 1401"/>
              <a:gd name="T18" fmla="*/ 1019 w 4345"/>
              <a:gd name="T19" fmla="*/ 1102 h 1401"/>
              <a:gd name="T20" fmla="*/ 1161 w 4345"/>
              <a:gd name="T21" fmla="*/ 1175 h 1401"/>
              <a:gd name="T22" fmla="*/ 1309 w 4345"/>
              <a:gd name="T23" fmla="*/ 1239 h 1401"/>
              <a:gd name="T24" fmla="*/ 1460 w 4345"/>
              <a:gd name="T25" fmla="*/ 1292 h 1401"/>
              <a:gd name="T26" fmla="*/ 1616 w 4345"/>
              <a:gd name="T27" fmla="*/ 1334 h 1401"/>
              <a:gd name="T28" fmla="*/ 1772 w 4345"/>
              <a:gd name="T29" fmla="*/ 1367 h 1401"/>
              <a:gd name="T30" fmla="*/ 1932 w 4345"/>
              <a:gd name="T31" fmla="*/ 1389 h 1401"/>
              <a:gd name="T32" fmla="*/ 2092 w 4345"/>
              <a:gd name="T33" fmla="*/ 1399 h 1401"/>
              <a:gd name="T34" fmla="*/ 2253 w 4345"/>
              <a:gd name="T35" fmla="*/ 1399 h 1401"/>
              <a:gd name="T36" fmla="*/ 2413 w 4345"/>
              <a:gd name="T37" fmla="*/ 1389 h 1401"/>
              <a:gd name="T38" fmla="*/ 2572 w 4345"/>
              <a:gd name="T39" fmla="*/ 1367 h 1401"/>
              <a:gd name="T40" fmla="*/ 2729 w 4345"/>
              <a:gd name="T41" fmla="*/ 1334 h 1401"/>
              <a:gd name="T42" fmla="*/ 2885 w 4345"/>
              <a:gd name="T43" fmla="*/ 1292 h 1401"/>
              <a:gd name="T44" fmla="*/ 3036 w 4345"/>
              <a:gd name="T45" fmla="*/ 1239 h 1401"/>
              <a:gd name="T46" fmla="*/ 3184 w 4345"/>
              <a:gd name="T47" fmla="*/ 1175 h 1401"/>
              <a:gd name="T48" fmla="*/ 3326 w 4345"/>
              <a:gd name="T49" fmla="*/ 1102 h 1401"/>
              <a:gd name="T50" fmla="*/ 3465 w 4345"/>
              <a:gd name="T51" fmla="*/ 1020 h 1401"/>
              <a:gd name="T52" fmla="*/ 3597 w 4345"/>
              <a:gd name="T53" fmla="*/ 929 h 1401"/>
              <a:gd name="T54" fmla="*/ 3722 w 4345"/>
              <a:gd name="T55" fmla="*/ 829 h 1401"/>
              <a:gd name="T56" fmla="*/ 3841 w 4345"/>
              <a:gd name="T57" fmla="*/ 720 h 1401"/>
              <a:gd name="T58" fmla="*/ 3952 w 4345"/>
              <a:gd name="T59" fmla="*/ 604 h 1401"/>
              <a:gd name="T60" fmla="*/ 4054 w 4345"/>
              <a:gd name="T61" fmla="*/ 480 h 1401"/>
              <a:gd name="T62" fmla="*/ 4149 w 4345"/>
              <a:gd name="T63" fmla="*/ 351 h 1401"/>
              <a:gd name="T64" fmla="*/ 4235 w 4345"/>
              <a:gd name="T65" fmla="*/ 214 h 1401"/>
              <a:gd name="T66" fmla="*/ 4311 w 4345"/>
              <a:gd name="T67" fmla="*/ 7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45" h="1401">
                <a:moveTo>
                  <a:pt x="0" y="0"/>
                </a:moveTo>
                <a:lnTo>
                  <a:pt x="34" y="73"/>
                </a:lnTo>
                <a:lnTo>
                  <a:pt x="71" y="144"/>
                </a:lnTo>
                <a:lnTo>
                  <a:pt x="110" y="214"/>
                </a:lnTo>
                <a:lnTo>
                  <a:pt x="152" y="283"/>
                </a:lnTo>
                <a:lnTo>
                  <a:pt x="196" y="351"/>
                </a:lnTo>
                <a:lnTo>
                  <a:pt x="242" y="416"/>
                </a:lnTo>
                <a:lnTo>
                  <a:pt x="290" y="480"/>
                </a:lnTo>
                <a:lnTo>
                  <a:pt x="341" y="543"/>
                </a:lnTo>
                <a:lnTo>
                  <a:pt x="393" y="604"/>
                </a:lnTo>
                <a:lnTo>
                  <a:pt x="448" y="663"/>
                </a:lnTo>
                <a:lnTo>
                  <a:pt x="504" y="720"/>
                </a:lnTo>
                <a:lnTo>
                  <a:pt x="563" y="775"/>
                </a:lnTo>
                <a:lnTo>
                  <a:pt x="623" y="829"/>
                </a:lnTo>
                <a:lnTo>
                  <a:pt x="685" y="879"/>
                </a:lnTo>
                <a:lnTo>
                  <a:pt x="748" y="929"/>
                </a:lnTo>
                <a:lnTo>
                  <a:pt x="814" y="976"/>
                </a:lnTo>
                <a:lnTo>
                  <a:pt x="880" y="1020"/>
                </a:lnTo>
                <a:lnTo>
                  <a:pt x="949" y="1063"/>
                </a:lnTo>
                <a:lnTo>
                  <a:pt x="1019" y="1102"/>
                </a:lnTo>
                <a:lnTo>
                  <a:pt x="1089" y="1140"/>
                </a:lnTo>
                <a:lnTo>
                  <a:pt x="1161" y="1175"/>
                </a:lnTo>
                <a:lnTo>
                  <a:pt x="1235" y="1209"/>
                </a:lnTo>
                <a:lnTo>
                  <a:pt x="1309" y="1239"/>
                </a:lnTo>
                <a:lnTo>
                  <a:pt x="1384" y="1266"/>
                </a:lnTo>
                <a:lnTo>
                  <a:pt x="1460" y="1292"/>
                </a:lnTo>
                <a:lnTo>
                  <a:pt x="1538" y="1315"/>
                </a:lnTo>
                <a:lnTo>
                  <a:pt x="1616" y="1334"/>
                </a:lnTo>
                <a:lnTo>
                  <a:pt x="1694" y="1352"/>
                </a:lnTo>
                <a:lnTo>
                  <a:pt x="1772" y="1367"/>
                </a:lnTo>
                <a:lnTo>
                  <a:pt x="1852" y="1379"/>
                </a:lnTo>
                <a:lnTo>
                  <a:pt x="1932" y="1389"/>
                </a:lnTo>
                <a:lnTo>
                  <a:pt x="2012" y="1395"/>
                </a:lnTo>
                <a:lnTo>
                  <a:pt x="2092" y="1399"/>
                </a:lnTo>
                <a:lnTo>
                  <a:pt x="2172" y="1401"/>
                </a:lnTo>
                <a:lnTo>
                  <a:pt x="2253" y="1399"/>
                </a:lnTo>
                <a:lnTo>
                  <a:pt x="2333" y="1395"/>
                </a:lnTo>
                <a:lnTo>
                  <a:pt x="2413" y="1389"/>
                </a:lnTo>
                <a:lnTo>
                  <a:pt x="2493" y="1379"/>
                </a:lnTo>
                <a:lnTo>
                  <a:pt x="2572" y="1367"/>
                </a:lnTo>
                <a:lnTo>
                  <a:pt x="2651" y="1352"/>
                </a:lnTo>
                <a:lnTo>
                  <a:pt x="2729" y="1334"/>
                </a:lnTo>
                <a:lnTo>
                  <a:pt x="2807" y="1315"/>
                </a:lnTo>
                <a:lnTo>
                  <a:pt x="2885" y="1292"/>
                </a:lnTo>
                <a:lnTo>
                  <a:pt x="2961" y="1266"/>
                </a:lnTo>
                <a:lnTo>
                  <a:pt x="3036" y="1239"/>
                </a:lnTo>
                <a:lnTo>
                  <a:pt x="3110" y="1209"/>
                </a:lnTo>
                <a:lnTo>
                  <a:pt x="3184" y="1175"/>
                </a:lnTo>
                <a:lnTo>
                  <a:pt x="3256" y="1140"/>
                </a:lnTo>
                <a:lnTo>
                  <a:pt x="3326" y="1102"/>
                </a:lnTo>
                <a:lnTo>
                  <a:pt x="3396" y="1063"/>
                </a:lnTo>
                <a:lnTo>
                  <a:pt x="3465" y="1020"/>
                </a:lnTo>
                <a:lnTo>
                  <a:pt x="3531" y="976"/>
                </a:lnTo>
                <a:lnTo>
                  <a:pt x="3597" y="929"/>
                </a:lnTo>
                <a:lnTo>
                  <a:pt x="3660" y="879"/>
                </a:lnTo>
                <a:lnTo>
                  <a:pt x="3722" y="829"/>
                </a:lnTo>
                <a:lnTo>
                  <a:pt x="3782" y="775"/>
                </a:lnTo>
                <a:lnTo>
                  <a:pt x="3841" y="720"/>
                </a:lnTo>
                <a:lnTo>
                  <a:pt x="3897" y="663"/>
                </a:lnTo>
                <a:lnTo>
                  <a:pt x="3952" y="604"/>
                </a:lnTo>
                <a:lnTo>
                  <a:pt x="4004" y="543"/>
                </a:lnTo>
                <a:lnTo>
                  <a:pt x="4054" y="480"/>
                </a:lnTo>
                <a:lnTo>
                  <a:pt x="4103" y="416"/>
                </a:lnTo>
                <a:lnTo>
                  <a:pt x="4149" y="351"/>
                </a:lnTo>
                <a:lnTo>
                  <a:pt x="4193" y="283"/>
                </a:lnTo>
                <a:lnTo>
                  <a:pt x="4235" y="214"/>
                </a:lnTo>
                <a:lnTo>
                  <a:pt x="4274" y="144"/>
                </a:lnTo>
                <a:lnTo>
                  <a:pt x="4311" y="73"/>
                </a:lnTo>
                <a:lnTo>
                  <a:pt x="434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6"/>
          <p:cNvSpPr>
            <a:spLocks/>
          </p:cNvSpPr>
          <p:nvPr/>
        </p:nvSpPr>
        <p:spPr bwMode="auto">
          <a:xfrm>
            <a:off x="7997825" y="2154238"/>
            <a:ext cx="1276350" cy="411163"/>
          </a:xfrm>
          <a:custGeom>
            <a:avLst/>
            <a:gdLst>
              <a:gd name="T0" fmla="*/ 0 w 1609"/>
              <a:gd name="T1" fmla="*/ 0 h 518"/>
              <a:gd name="T2" fmla="*/ 22 w 1609"/>
              <a:gd name="T3" fmla="*/ 44 h 518"/>
              <a:gd name="T4" fmla="*/ 46 w 1609"/>
              <a:gd name="T5" fmla="*/ 87 h 518"/>
              <a:gd name="T6" fmla="*/ 72 w 1609"/>
              <a:gd name="T7" fmla="*/ 128 h 518"/>
              <a:gd name="T8" fmla="*/ 101 w 1609"/>
              <a:gd name="T9" fmla="*/ 168 h 518"/>
              <a:gd name="T10" fmla="*/ 132 w 1609"/>
              <a:gd name="T11" fmla="*/ 207 h 518"/>
              <a:gd name="T12" fmla="*/ 165 w 1609"/>
              <a:gd name="T13" fmla="*/ 243 h 518"/>
              <a:gd name="T14" fmla="*/ 200 w 1609"/>
              <a:gd name="T15" fmla="*/ 279 h 518"/>
              <a:gd name="T16" fmla="*/ 237 w 1609"/>
              <a:gd name="T17" fmla="*/ 311 h 518"/>
              <a:gd name="T18" fmla="*/ 276 w 1609"/>
              <a:gd name="T19" fmla="*/ 342 h 518"/>
              <a:gd name="T20" fmla="*/ 315 w 1609"/>
              <a:gd name="T21" fmla="*/ 370 h 518"/>
              <a:gd name="T22" fmla="*/ 357 w 1609"/>
              <a:gd name="T23" fmla="*/ 397 h 518"/>
              <a:gd name="T24" fmla="*/ 401 w 1609"/>
              <a:gd name="T25" fmla="*/ 420 h 518"/>
              <a:gd name="T26" fmla="*/ 445 w 1609"/>
              <a:gd name="T27" fmla="*/ 442 h 518"/>
              <a:gd name="T28" fmla="*/ 491 w 1609"/>
              <a:gd name="T29" fmla="*/ 460 h 518"/>
              <a:gd name="T30" fmla="*/ 537 w 1609"/>
              <a:gd name="T31" fmla="*/ 476 h 518"/>
              <a:gd name="T32" fmla="*/ 585 w 1609"/>
              <a:gd name="T33" fmla="*/ 490 h 518"/>
              <a:gd name="T34" fmla="*/ 633 w 1609"/>
              <a:gd name="T35" fmla="*/ 501 h 518"/>
              <a:gd name="T36" fmla="*/ 681 w 1609"/>
              <a:gd name="T37" fmla="*/ 509 h 518"/>
              <a:gd name="T38" fmla="*/ 730 w 1609"/>
              <a:gd name="T39" fmla="*/ 515 h 518"/>
              <a:gd name="T40" fmla="*/ 780 w 1609"/>
              <a:gd name="T41" fmla="*/ 518 h 518"/>
              <a:gd name="T42" fmla="*/ 829 w 1609"/>
              <a:gd name="T43" fmla="*/ 518 h 518"/>
              <a:gd name="T44" fmla="*/ 878 w 1609"/>
              <a:gd name="T45" fmla="*/ 515 h 518"/>
              <a:gd name="T46" fmla="*/ 928 w 1609"/>
              <a:gd name="T47" fmla="*/ 509 h 518"/>
              <a:gd name="T48" fmla="*/ 976 w 1609"/>
              <a:gd name="T49" fmla="*/ 501 h 518"/>
              <a:gd name="T50" fmla="*/ 1024 w 1609"/>
              <a:gd name="T51" fmla="*/ 490 h 518"/>
              <a:gd name="T52" fmla="*/ 1071 w 1609"/>
              <a:gd name="T53" fmla="*/ 476 h 518"/>
              <a:gd name="T54" fmla="*/ 1118 w 1609"/>
              <a:gd name="T55" fmla="*/ 460 h 518"/>
              <a:gd name="T56" fmla="*/ 1164 w 1609"/>
              <a:gd name="T57" fmla="*/ 442 h 518"/>
              <a:gd name="T58" fmla="*/ 1208 w 1609"/>
              <a:gd name="T59" fmla="*/ 420 h 518"/>
              <a:gd name="T60" fmla="*/ 1252 w 1609"/>
              <a:gd name="T61" fmla="*/ 397 h 518"/>
              <a:gd name="T62" fmla="*/ 1293 w 1609"/>
              <a:gd name="T63" fmla="*/ 370 h 518"/>
              <a:gd name="T64" fmla="*/ 1333 w 1609"/>
              <a:gd name="T65" fmla="*/ 342 h 518"/>
              <a:gd name="T66" fmla="*/ 1372 w 1609"/>
              <a:gd name="T67" fmla="*/ 311 h 518"/>
              <a:gd name="T68" fmla="*/ 1409 w 1609"/>
              <a:gd name="T69" fmla="*/ 279 h 518"/>
              <a:gd name="T70" fmla="*/ 1444 w 1609"/>
              <a:gd name="T71" fmla="*/ 243 h 518"/>
              <a:gd name="T72" fmla="*/ 1477 w 1609"/>
              <a:gd name="T73" fmla="*/ 207 h 518"/>
              <a:gd name="T74" fmla="*/ 1508 w 1609"/>
              <a:gd name="T75" fmla="*/ 168 h 518"/>
              <a:gd name="T76" fmla="*/ 1537 w 1609"/>
              <a:gd name="T77" fmla="*/ 128 h 518"/>
              <a:gd name="T78" fmla="*/ 1563 w 1609"/>
              <a:gd name="T79" fmla="*/ 87 h 518"/>
              <a:gd name="T80" fmla="*/ 1587 w 1609"/>
              <a:gd name="T81" fmla="*/ 44 h 518"/>
              <a:gd name="T82" fmla="*/ 1609 w 1609"/>
              <a:gd name="T83"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9" h="518">
                <a:moveTo>
                  <a:pt x="0" y="0"/>
                </a:moveTo>
                <a:lnTo>
                  <a:pt x="22" y="44"/>
                </a:lnTo>
                <a:lnTo>
                  <a:pt x="46" y="87"/>
                </a:lnTo>
                <a:lnTo>
                  <a:pt x="72" y="128"/>
                </a:lnTo>
                <a:lnTo>
                  <a:pt x="101" y="168"/>
                </a:lnTo>
                <a:lnTo>
                  <a:pt x="132" y="207"/>
                </a:lnTo>
                <a:lnTo>
                  <a:pt x="165" y="243"/>
                </a:lnTo>
                <a:lnTo>
                  <a:pt x="200" y="279"/>
                </a:lnTo>
                <a:lnTo>
                  <a:pt x="237" y="311"/>
                </a:lnTo>
                <a:lnTo>
                  <a:pt x="276" y="342"/>
                </a:lnTo>
                <a:lnTo>
                  <a:pt x="315" y="370"/>
                </a:lnTo>
                <a:lnTo>
                  <a:pt x="357" y="397"/>
                </a:lnTo>
                <a:lnTo>
                  <a:pt x="401" y="420"/>
                </a:lnTo>
                <a:lnTo>
                  <a:pt x="445" y="442"/>
                </a:lnTo>
                <a:lnTo>
                  <a:pt x="491" y="460"/>
                </a:lnTo>
                <a:lnTo>
                  <a:pt x="537" y="476"/>
                </a:lnTo>
                <a:lnTo>
                  <a:pt x="585" y="490"/>
                </a:lnTo>
                <a:lnTo>
                  <a:pt x="633" y="501"/>
                </a:lnTo>
                <a:lnTo>
                  <a:pt x="681" y="509"/>
                </a:lnTo>
                <a:lnTo>
                  <a:pt x="730" y="515"/>
                </a:lnTo>
                <a:lnTo>
                  <a:pt x="780" y="518"/>
                </a:lnTo>
                <a:lnTo>
                  <a:pt x="829" y="518"/>
                </a:lnTo>
                <a:lnTo>
                  <a:pt x="878" y="515"/>
                </a:lnTo>
                <a:lnTo>
                  <a:pt x="928" y="509"/>
                </a:lnTo>
                <a:lnTo>
                  <a:pt x="976" y="501"/>
                </a:lnTo>
                <a:lnTo>
                  <a:pt x="1024" y="490"/>
                </a:lnTo>
                <a:lnTo>
                  <a:pt x="1071" y="476"/>
                </a:lnTo>
                <a:lnTo>
                  <a:pt x="1118" y="460"/>
                </a:lnTo>
                <a:lnTo>
                  <a:pt x="1164" y="442"/>
                </a:lnTo>
                <a:lnTo>
                  <a:pt x="1208" y="420"/>
                </a:lnTo>
                <a:lnTo>
                  <a:pt x="1252" y="397"/>
                </a:lnTo>
                <a:lnTo>
                  <a:pt x="1293" y="370"/>
                </a:lnTo>
                <a:lnTo>
                  <a:pt x="1333" y="342"/>
                </a:lnTo>
                <a:lnTo>
                  <a:pt x="1372" y="311"/>
                </a:lnTo>
                <a:lnTo>
                  <a:pt x="1409" y="279"/>
                </a:lnTo>
                <a:lnTo>
                  <a:pt x="1444" y="243"/>
                </a:lnTo>
                <a:lnTo>
                  <a:pt x="1477" y="207"/>
                </a:lnTo>
                <a:lnTo>
                  <a:pt x="1508" y="168"/>
                </a:lnTo>
                <a:lnTo>
                  <a:pt x="1537" y="128"/>
                </a:lnTo>
                <a:lnTo>
                  <a:pt x="1563" y="87"/>
                </a:lnTo>
                <a:lnTo>
                  <a:pt x="1587" y="44"/>
                </a:lnTo>
                <a:lnTo>
                  <a:pt x="160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7"/>
          <p:cNvSpPr>
            <a:spLocks/>
          </p:cNvSpPr>
          <p:nvPr/>
        </p:nvSpPr>
        <p:spPr bwMode="auto">
          <a:xfrm>
            <a:off x="6804025" y="2697163"/>
            <a:ext cx="3663950" cy="1181100"/>
          </a:xfrm>
          <a:custGeom>
            <a:avLst/>
            <a:gdLst>
              <a:gd name="T0" fmla="*/ 35 w 4615"/>
              <a:gd name="T1" fmla="*/ 75 h 1488"/>
              <a:gd name="T2" fmla="*/ 113 w 4615"/>
              <a:gd name="T3" fmla="*/ 221 h 1488"/>
              <a:gd name="T4" fmla="*/ 201 w 4615"/>
              <a:gd name="T5" fmla="*/ 362 h 1488"/>
              <a:gd name="T6" fmla="*/ 298 w 4615"/>
              <a:gd name="T7" fmla="*/ 497 h 1488"/>
              <a:gd name="T8" fmla="*/ 403 w 4615"/>
              <a:gd name="T9" fmla="*/ 625 h 1488"/>
              <a:gd name="T10" fmla="*/ 517 w 4615"/>
              <a:gd name="T11" fmla="*/ 746 h 1488"/>
              <a:gd name="T12" fmla="*/ 638 w 4615"/>
              <a:gd name="T13" fmla="*/ 859 h 1488"/>
              <a:gd name="T14" fmla="*/ 766 w 4615"/>
              <a:gd name="T15" fmla="*/ 964 h 1488"/>
              <a:gd name="T16" fmla="*/ 900 w 4615"/>
              <a:gd name="T17" fmla="*/ 1061 h 1488"/>
              <a:gd name="T18" fmla="*/ 1041 w 4615"/>
              <a:gd name="T19" fmla="*/ 1149 h 1488"/>
              <a:gd name="T20" fmla="*/ 1188 w 4615"/>
              <a:gd name="T21" fmla="*/ 1227 h 1488"/>
              <a:gd name="T22" fmla="*/ 1339 w 4615"/>
              <a:gd name="T23" fmla="*/ 1295 h 1488"/>
              <a:gd name="T24" fmla="*/ 1494 w 4615"/>
              <a:gd name="T25" fmla="*/ 1353 h 1488"/>
              <a:gd name="T26" fmla="*/ 1652 w 4615"/>
              <a:gd name="T27" fmla="*/ 1402 h 1488"/>
              <a:gd name="T28" fmla="*/ 1813 w 4615"/>
              <a:gd name="T29" fmla="*/ 1439 h 1488"/>
              <a:gd name="T30" fmla="*/ 1977 w 4615"/>
              <a:gd name="T31" fmla="*/ 1466 h 1488"/>
              <a:gd name="T32" fmla="*/ 2142 w 4615"/>
              <a:gd name="T33" fmla="*/ 1482 h 1488"/>
              <a:gd name="T34" fmla="*/ 2307 w 4615"/>
              <a:gd name="T35" fmla="*/ 1488 h 1488"/>
              <a:gd name="T36" fmla="*/ 2473 w 4615"/>
              <a:gd name="T37" fmla="*/ 1482 h 1488"/>
              <a:gd name="T38" fmla="*/ 2638 w 4615"/>
              <a:gd name="T39" fmla="*/ 1466 h 1488"/>
              <a:gd name="T40" fmla="*/ 2802 w 4615"/>
              <a:gd name="T41" fmla="*/ 1439 h 1488"/>
              <a:gd name="T42" fmla="*/ 2963 w 4615"/>
              <a:gd name="T43" fmla="*/ 1402 h 1488"/>
              <a:gd name="T44" fmla="*/ 3121 w 4615"/>
              <a:gd name="T45" fmla="*/ 1353 h 1488"/>
              <a:gd name="T46" fmla="*/ 3276 w 4615"/>
              <a:gd name="T47" fmla="*/ 1295 h 1488"/>
              <a:gd name="T48" fmla="*/ 3427 w 4615"/>
              <a:gd name="T49" fmla="*/ 1227 h 1488"/>
              <a:gd name="T50" fmla="*/ 3574 w 4615"/>
              <a:gd name="T51" fmla="*/ 1149 h 1488"/>
              <a:gd name="T52" fmla="*/ 3714 w 4615"/>
              <a:gd name="T53" fmla="*/ 1061 h 1488"/>
              <a:gd name="T54" fmla="*/ 3848 w 4615"/>
              <a:gd name="T55" fmla="*/ 964 h 1488"/>
              <a:gd name="T56" fmla="*/ 3977 w 4615"/>
              <a:gd name="T57" fmla="*/ 859 h 1488"/>
              <a:gd name="T58" fmla="*/ 4098 w 4615"/>
              <a:gd name="T59" fmla="*/ 746 h 1488"/>
              <a:gd name="T60" fmla="*/ 4212 w 4615"/>
              <a:gd name="T61" fmla="*/ 625 h 1488"/>
              <a:gd name="T62" fmla="*/ 4317 w 4615"/>
              <a:gd name="T63" fmla="*/ 497 h 1488"/>
              <a:gd name="T64" fmla="*/ 4414 w 4615"/>
              <a:gd name="T65" fmla="*/ 362 h 1488"/>
              <a:gd name="T66" fmla="*/ 4502 w 4615"/>
              <a:gd name="T67" fmla="*/ 221 h 1488"/>
              <a:gd name="T68" fmla="*/ 4580 w 4615"/>
              <a:gd name="T69" fmla="*/ 75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15" h="1488">
                <a:moveTo>
                  <a:pt x="0" y="0"/>
                </a:moveTo>
                <a:lnTo>
                  <a:pt x="35" y="75"/>
                </a:lnTo>
                <a:lnTo>
                  <a:pt x="74" y="149"/>
                </a:lnTo>
                <a:lnTo>
                  <a:pt x="113" y="221"/>
                </a:lnTo>
                <a:lnTo>
                  <a:pt x="156" y="293"/>
                </a:lnTo>
                <a:lnTo>
                  <a:pt x="201" y="362"/>
                </a:lnTo>
                <a:lnTo>
                  <a:pt x="248" y="430"/>
                </a:lnTo>
                <a:lnTo>
                  <a:pt x="298" y="497"/>
                </a:lnTo>
                <a:lnTo>
                  <a:pt x="349" y="562"/>
                </a:lnTo>
                <a:lnTo>
                  <a:pt x="403" y="625"/>
                </a:lnTo>
                <a:lnTo>
                  <a:pt x="459" y="686"/>
                </a:lnTo>
                <a:lnTo>
                  <a:pt x="517" y="746"/>
                </a:lnTo>
                <a:lnTo>
                  <a:pt x="577" y="803"/>
                </a:lnTo>
                <a:lnTo>
                  <a:pt x="638" y="859"/>
                </a:lnTo>
                <a:lnTo>
                  <a:pt x="701" y="913"/>
                </a:lnTo>
                <a:lnTo>
                  <a:pt x="766" y="964"/>
                </a:lnTo>
                <a:lnTo>
                  <a:pt x="833" y="1014"/>
                </a:lnTo>
                <a:lnTo>
                  <a:pt x="900" y="1061"/>
                </a:lnTo>
                <a:lnTo>
                  <a:pt x="970" y="1106"/>
                </a:lnTo>
                <a:lnTo>
                  <a:pt x="1041" y="1149"/>
                </a:lnTo>
                <a:lnTo>
                  <a:pt x="1114" y="1188"/>
                </a:lnTo>
                <a:lnTo>
                  <a:pt x="1188" y="1227"/>
                </a:lnTo>
                <a:lnTo>
                  <a:pt x="1263" y="1262"/>
                </a:lnTo>
                <a:lnTo>
                  <a:pt x="1339" y="1295"/>
                </a:lnTo>
                <a:lnTo>
                  <a:pt x="1415" y="1326"/>
                </a:lnTo>
                <a:lnTo>
                  <a:pt x="1494" y="1353"/>
                </a:lnTo>
                <a:lnTo>
                  <a:pt x="1573" y="1378"/>
                </a:lnTo>
                <a:lnTo>
                  <a:pt x="1652" y="1402"/>
                </a:lnTo>
                <a:lnTo>
                  <a:pt x="1733" y="1421"/>
                </a:lnTo>
                <a:lnTo>
                  <a:pt x="1813" y="1439"/>
                </a:lnTo>
                <a:lnTo>
                  <a:pt x="1895" y="1453"/>
                </a:lnTo>
                <a:lnTo>
                  <a:pt x="1977" y="1466"/>
                </a:lnTo>
                <a:lnTo>
                  <a:pt x="2060" y="1476"/>
                </a:lnTo>
                <a:lnTo>
                  <a:pt x="2142" y="1482"/>
                </a:lnTo>
                <a:lnTo>
                  <a:pt x="2225" y="1486"/>
                </a:lnTo>
                <a:lnTo>
                  <a:pt x="2307" y="1488"/>
                </a:lnTo>
                <a:lnTo>
                  <a:pt x="2390" y="1486"/>
                </a:lnTo>
                <a:lnTo>
                  <a:pt x="2473" y="1482"/>
                </a:lnTo>
                <a:lnTo>
                  <a:pt x="2555" y="1476"/>
                </a:lnTo>
                <a:lnTo>
                  <a:pt x="2638" y="1466"/>
                </a:lnTo>
                <a:lnTo>
                  <a:pt x="2720" y="1453"/>
                </a:lnTo>
                <a:lnTo>
                  <a:pt x="2802" y="1439"/>
                </a:lnTo>
                <a:lnTo>
                  <a:pt x="2882" y="1421"/>
                </a:lnTo>
                <a:lnTo>
                  <a:pt x="2963" y="1402"/>
                </a:lnTo>
                <a:lnTo>
                  <a:pt x="3042" y="1378"/>
                </a:lnTo>
                <a:lnTo>
                  <a:pt x="3121" y="1353"/>
                </a:lnTo>
                <a:lnTo>
                  <a:pt x="3200" y="1326"/>
                </a:lnTo>
                <a:lnTo>
                  <a:pt x="3276" y="1295"/>
                </a:lnTo>
                <a:lnTo>
                  <a:pt x="3352" y="1262"/>
                </a:lnTo>
                <a:lnTo>
                  <a:pt x="3427" y="1227"/>
                </a:lnTo>
                <a:lnTo>
                  <a:pt x="3501" y="1188"/>
                </a:lnTo>
                <a:lnTo>
                  <a:pt x="3574" y="1149"/>
                </a:lnTo>
                <a:lnTo>
                  <a:pt x="3645" y="1106"/>
                </a:lnTo>
                <a:lnTo>
                  <a:pt x="3714" y="1061"/>
                </a:lnTo>
                <a:lnTo>
                  <a:pt x="3782" y="1014"/>
                </a:lnTo>
                <a:lnTo>
                  <a:pt x="3848" y="964"/>
                </a:lnTo>
                <a:lnTo>
                  <a:pt x="3914" y="913"/>
                </a:lnTo>
                <a:lnTo>
                  <a:pt x="3977" y="859"/>
                </a:lnTo>
                <a:lnTo>
                  <a:pt x="4038" y="803"/>
                </a:lnTo>
                <a:lnTo>
                  <a:pt x="4098" y="746"/>
                </a:lnTo>
                <a:lnTo>
                  <a:pt x="4156" y="686"/>
                </a:lnTo>
                <a:lnTo>
                  <a:pt x="4212" y="625"/>
                </a:lnTo>
                <a:lnTo>
                  <a:pt x="4266" y="562"/>
                </a:lnTo>
                <a:lnTo>
                  <a:pt x="4317" y="497"/>
                </a:lnTo>
                <a:lnTo>
                  <a:pt x="4366" y="430"/>
                </a:lnTo>
                <a:lnTo>
                  <a:pt x="4414" y="362"/>
                </a:lnTo>
                <a:lnTo>
                  <a:pt x="4459" y="293"/>
                </a:lnTo>
                <a:lnTo>
                  <a:pt x="4502" y="221"/>
                </a:lnTo>
                <a:lnTo>
                  <a:pt x="4541" y="149"/>
                </a:lnTo>
                <a:lnTo>
                  <a:pt x="4580" y="75"/>
                </a:lnTo>
                <a:lnTo>
                  <a:pt x="461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8"/>
          <p:cNvSpPr>
            <a:spLocks/>
          </p:cNvSpPr>
          <p:nvPr/>
        </p:nvSpPr>
        <p:spPr bwMode="auto">
          <a:xfrm>
            <a:off x="6859587" y="2671763"/>
            <a:ext cx="3552825" cy="1146175"/>
          </a:xfrm>
          <a:custGeom>
            <a:avLst/>
            <a:gdLst>
              <a:gd name="T0" fmla="*/ 35 w 4476"/>
              <a:gd name="T1" fmla="*/ 74 h 1442"/>
              <a:gd name="T2" fmla="*/ 112 w 4476"/>
              <a:gd name="T3" fmla="*/ 218 h 1442"/>
              <a:gd name="T4" fmla="*/ 199 w 4476"/>
              <a:gd name="T5" fmla="*/ 356 h 1442"/>
              <a:gd name="T6" fmla="*/ 294 w 4476"/>
              <a:gd name="T7" fmla="*/ 488 h 1442"/>
              <a:gd name="T8" fmla="*/ 398 w 4476"/>
              <a:gd name="T9" fmla="*/ 614 h 1442"/>
              <a:gd name="T10" fmla="*/ 511 w 4476"/>
              <a:gd name="T11" fmla="*/ 732 h 1442"/>
              <a:gd name="T12" fmla="*/ 630 w 4476"/>
              <a:gd name="T13" fmla="*/ 843 h 1442"/>
              <a:gd name="T14" fmla="*/ 758 w 4476"/>
              <a:gd name="T15" fmla="*/ 946 h 1442"/>
              <a:gd name="T16" fmla="*/ 890 w 4476"/>
              <a:gd name="T17" fmla="*/ 1039 h 1442"/>
              <a:gd name="T18" fmla="*/ 1030 w 4476"/>
              <a:gd name="T19" fmla="*/ 1125 h 1442"/>
              <a:gd name="T20" fmla="*/ 1175 w 4476"/>
              <a:gd name="T21" fmla="*/ 1200 h 1442"/>
              <a:gd name="T22" fmla="*/ 1324 w 4476"/>
              <a:gd name="T23" fmla="*/ 1265 h 1442"/>
              <a:gd name="T24" fmla="*/ 1477 w 4476"/>
              <a:gd name="T25" fmla="*/ 1321 h 1442"/>
              <a:gd name="T26" fmla="*/ 1634 w 4476"/>
              <a:gd name="T27" fmla="*/ 1366 h 1442"/>
              <a:gd name="T28" fmla="*/ 1792 w 4476"/>
              <a:gd name="T29" fmla="*/ 1402 h 1442"/>
              <a:gd name="T30" fmla="*/ 1954 w 4476"/>
              <a:gd name="T31" fmla="*/ 1426 h 1442"/>
              <a:gd name="T32" fmla="*/ 2116 w 4476"/>
              <a:gd name="T33" fmla="*/ 1439 h 1442"/>
              <a:gd name="T34" fmla="*/ 2279 w 4476"/>
              <a:gd name="T35" fmla="*/ 1442 h 1442"/>
              <a:gd name="T36" fmla="*/ 2442 w 4476"/>
              <a:gd name="T37" fmla="*/ 1434 h 1442"/>
              <a:gd name="T38" fmla="*/ 2604 w 4476"/>
              <a:gd name="T39" fmla="*/ 1416 h 1442"/>
              <a:gd name="T40" fmla="*/ 2764 w 4476"/>
              <a:gd name="T41" fmla="*/ 1385 h 1442"/>
              <a:gd name="T42" fmla="*/ 2923 w 4476"/>
              <a:gd name="T43" fmla="*/ 1345 h 1442"/>
              <a:gd name="T44" fmla="*/ 3077 w 4476"/>
              <a:gd name="T45" fmla="*/ 1294 h 1442"/>
              <a:gd name="T46" fmla="*/ 3228 w 4476"/>
              <a:gd name="T47" fmla="*/ 1234 h 1442"/>
              <a:gd name="T48" fmla="*/ 3375 w 4476"/>
              <a:gd name="T49" fmla="*/ 1163 h 1442"/>
              <a:gd name="T50" fmla="*/ 3518 w 4476"/>
              <a:gd name="T51" fmla="*/ 1083 h 1442"/>
              <a:gd name="T52" fmla="*/ 3654 w 4476"/>
              <a:gd name="T53" fmla="*/ 994 h 1442"/>
              <a:gd name="T54" fmla="*/ 3784 w 4476"/>
              <a:gd name="T55" fmla="*/ 895 h 1442"/>
              <a:gd name="T56" fmla="*/ 3907 w 4476"/>
              <a:gd name="T57" fmla="*/ 789 h 1442"/>
              <a:gd name="T58" fmla="*/ 4023 w 4476"/>
              <a:gd name="T59" fmla="*/ 674 h 1442"/>
              <a:gd name="T60" fmla="*/ 4131 w 4476"/>
              <a:gd name="T61" fmla="*/ 552 h 1442"/>
              <a:gd name="T62" fmla="*/ 4231 w 4476"/>
              <a:gd name="T63" fmla="*/ 422 h 1442"/>
              <a:gd name="T64" fmla="*/ 4322 w 4476"/>
              <a:gd name="T65" fmla="*/ 287 h 1442"/>
              <a:gd name="T66" fmla="*/ 4405 w 4476"/>
              <a:gd name="T67" fmla="*/ 147 h 1442"/>
              <a:gd name="T68" fmla="*/ 4476 w 4476"/>
              <a:gd name="T69"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76" h="1442">
                <a:moveTo>
                  <a:pt x="0" y="0"/>
                </a:moveTo>
                <a:lnTo>
                  <a:pt x="35" y="74"/>
                </a:lnTo>
                <a:lnTo>
                  <a:pt x="72" y="147"/>
                </a:lnTo>
                <a:lnTo>
                  <a:pt x="112" y="218"/>
                </a:lnTo>
                <a:lnTo>
                  <a:pt x="155" y="287"/>
                </a:lnTo>
                <a:lnTo>
                  <a:pt x="199" y="356"/>
                </a:lnTo>
                <a:lnTo>
                  <a:pt x="246" y="422"/>
                </a:lnTo>
                <a:lnTo>
                  <a:pt x="294" y="488"/>
                </a:lnTo>
                <a:lnTo>
                  <a:pt x="346" y="552"/>
                </a:lnTo>
                <a:lnTo>
                  <a:pt x="398" y="614"/>
                </a:lnTo>
                <a:lnTo>
                  <a:pt x="454" y="674"/>
                </a:lnTo>
                <a:lnTo>
                  <a:pt x="511" y="732"/>
                </a:lnTo>
                <a:lnTo>
                  <a:pt x="570" y="789"/>
                </a:lnTo>
                <a:lnTo>
                  <a:pt x="630" y="843"/>
                </a:lnTo>
                <a:lnTo>
                  <a:pt x="693" y="895"/>
                </a:lnTo>
                <a:lnTo>
                  <a:pt x="758" y="946"/>
                </a:lnTo>
                <a:lnTo>
                  <a:pt x="823" y="994"/>
                </a:lnTo>
                <a:lnTo>
                  <a:pt x="890" y="1039"/>
                </a:lnTo>
                <a:lnTo>
                  <a:pt x="959" y="1083"/>
                </a:lnTo>
                <a:lnTo>
                  <a:pt x="1030" y="1125"/>
                </a:lnTo>
                <a:lnTo>
                  <a:pt x="1102" y="1163"/>
                </a:lnTo>
                <a:lnTo>
                  <a:pt x="1175" y="1200"/>
                </a:lnTo>
                <a:lnTo>
                  <a:pt x="1249" y="1234"/>
                </a:lnTo>
                <a:lnTo>
                  <a:pt x="1324" y="1265"/>
                </a:lnTo>
                <a:lnTo>
                  <a:pt x="1400" y="1294"/>
                </a:lnTo>
                <a:lnTo>
                  <a:pt x="1477" y="1321"/>
                </a:lnTo>
                <a:lnTo>
                  <a:pt x="1554" y="1345"/>
                </a:lnTo>
                <a:lnTo>
                  <a:pt x="1634" y="1366"/>
                </a:lnTo>
                <a:lnTo>
                  <a:pt x="1713" y="1385"/>
                </a:lnTo>
                <a:lnTo>
                  <a:pt x="1792" y="1402"/>
                </a:lnTo>
                <a:lnTo>
                  <a:pt x="1873" y="1416"/>
                </a:lnTo>
                <a:lnTo>
                  <a:pt x="1954" y="1426"/>
                </a:lnTo>
                <a:lnTo>
                  <a:pt x="2035" y="1434"/>
                </a:lnTo>
                <a:lnTo>
                  <a:pt x="2116" y="1439"/>
                </a:lnTo>
                <a:lnTo>
                  <a:pt x="2198" y="1442"/>
                </a:lnTo>
                <a:lnTo>
                  <a:pt x="2279" y="1442"/>
                </a:lnTo>
                <a:lnTo>
                  <a:pt x="2361" y="1439"/>
                </a:lnTo>
                <a:lnTo>
                  <a:pt x="2442" y="1434"/>
                </a:lnTo>
                <a:lnTo>
                  <a:pt x="2523" y="1426"/>
                </a:lnTo>
                <a:lnTo>
                  <a:pt x="2604" y="1416"/>
                </a:lnTo>
                <a:lnTo>
                  <a:pt x="2685" y="1402"/>
                </a:lnTo>
                <a:lnTo>
                  <a:pt x="2764" y="1385"/>
                </a:lnTo>
                <a:lnTo>
                  <a:pt x="2843" y="1366"/>
                </a:lnTo>
                <a:lnTo>
                  <a:pt x="2923" y="1345"/>
                </a:lnTo>
                <a:lnTo>
                  <a:pt x="3000" y="1321"/>
                </a:lnTo>
                <a:lnTo>
                  <a:pt x="3077" y="1294"/>
                </a:lnTo>
                <a:lnTo>
                  <a:pt x="3153" y="1265"/>
                </a:lnTo>
                <a:lnTo>
                  <a:pt x="3228" y="1234"/>
                </a:lnTo>
                <a:lnTo>
                  <a:pt x="3302" y="1200"/>
                </a:lnTo>
                <a:lnTo>
                  <a:pt x="3375" y="1163"/>
                </a:lnTo>
                <a:lnTo>
                  <a:pt x="3447" y="1125"/>
                </a:lnTo>
                <a:lnTo>
                  <a:pt x="3518" y="1083"/>
                </a:lnTo>
                <a:lnTo>
                  <a:pt x="3586" y="1039"/>
                </a:lnTo>
                <a:lnTo>
                  <a:pt x="3654" y="994"/>
                </a:lnTo>
                <a:lnTo>
                  <a:pt x="3719" y="946"/>
                </a:lnTo>
                <a:lnTo>
                  <a:pt x="3784" y="895"/>
                </a:lnTo>
                <a:lnTo>
                  <a:pt x="3847" y="843"/>
                </a:lnTo>
                <a:lnTo>
                  <a:pt x="3907" y="789"/>
                </a:lnTo>
                <a:lnTo>
                  <a:pt x="3966" y="732"/>
                </a:lnTo>
                <a:lnTo>
                  <a:pt x="4023" y="674"/>
                </a:lnTo>
                <a:lnTo>
                  <a:pt x="4079" y="614"/>
                </a:lnTo>
                <a:lnTo>
                  <a:pt x="4131" y="552"/>
                </a:lnTo>
                <a:lnTo>
                  <a:pt x="4183" y="488"/>
                </a:lnTo>
                <a:lnTo>
                  <a:pt x="4231" y="422"/>
                </a:lnTo>
                <a:lnTo>
                  <a:pt x="4278" y="356"/>
                </a:lnTo>
                <a:lnTo>
                  <a:pt x="4322" y="287"/>
                </a:lnTo>
                <a:lnTo>
                  <a:pt x="4365" y="218"/>
                </a:lnTo>
                <a:lnTo>
                  <a:pt x="4405" y="147"/>
                </a:lnTo>
                <a:lnTo>
                  <a:pt x="4442" y="74"/>
                </a:lnTo>
                <a:lnTo>
                  <a:pt x="4476"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9"/>
          <p:cNvSpPr>
            <a:spLocks/>
          </p:cNvSpPr>
          <p:nvPr/>
        </p:nvSpPr>
        <p:spPr bwMode="auto">
          <a:xfrm>
            <a:off x="7954962" y="2173288"/>
            <a:ext cx="1362075" cy="439738"/>
          </a:xfrm>
          <a:custGeom>
            <a:avLst/>
            <a:gdLst>
              <a:gd name="T0" fmla="*/ 0 w 1715"/>
              <a:gd name="T1" fmla="*/ 0 h 554"/>
              <a:gd name="T2" fmla="*/ 21 w 1715"/>
              <a:gd name="T3" fmla="*/ 46 h 554"/>
              <a:gd name="T4" fmla="*/ 46 w 1715"/>
              <a:gd name="T5" fmla="*/ 89 h 554"/>
              <a:gd name="T6" fmla="*/ 72 w 1715"/>
              <a:gd name="T7" fmla="*/ 132 h 554"/>
              <a:gd name="T8" fmla="*/ 101 w 1715"/>
              <a:gd name="T9" fmla="*/ 173 h 554"/>
              <a:gd name="T10" fmla="*/ 133 w 1715"/>
              <a:gd name="T11" fmla="*/ 213 h 554"/>
              <a:gd name="T12" fmla="*/ 166 w 1715"/>
              <a:gd name="T13" fmla="*/ 250 h 554"/>
              <a:gd name="T14" fmla="*/ 200 w 1715"/>
              <a:gd name="T15" fmla="*/ 287 h 554"/>
              <a:gd name="T16" fmla="*/ 238 w 1715"/>
              <a:gd name="T17" fmla="*/ 321 h 554"/>
              <a:gd name="T18" fmla="*/ 276 w 1715"/>
              <a:gd name="T19" fmla="*/ 352 h 554"/>
              <a:gd name="T20" fmla="*/ 316 w 1715"/>
              <a:gd name="T21" fmla="*/ 382 h 554"/>
              <a:gd name="T22" fmla="*/ 358 w 1715"/>
              <a:gd name="T23" fmla="*/ 410 h 554"/>
              <a:gd name="T24" fmla="*/ 401 w 1715"/>
              <a:gd name="T25" fmla="*/ 436 h 554"/>
              <a:gd name="T26" fmla="*/ 446 w 1715"/>
              <a:gd name="T27" fmla="*/ 459 h 554"/>
              <a:gd name="T28" fmla="*/ 492 w 1715"/>
              <a:gd name="T29" fmla="*/ 480 h 554"/>
              <a:gd name="T30" fmla="*/ 538 w 1715"/>
              <a:gd name="T31" fmla="*/ 498 h 554"/>
              <a:gd name="T32" fmla="*/ 585 w 1715"/>
              <a:gd name="T33" fmla="*/ 514 h 554"/>
              <a:gd name="T34" fmla="*/ 634 w 1715"/>
              <a:gd name="T35" fmla="*/ 527 h 554"/>
              <a:gd name="T36" fmla="*/ 683 w 1715"/>
              <a:gd name="T37" fmla="*/ 538 h 554"/>
              <a:gd name="T38" fmla="*/ 732 w 1715"/>
              <a:gd name="T39" fmla="*/ 545 h 554"/>
              <a:gd name="T40" fmla="*/ 782 w 1715"/>
              <a:gd name="T41" fmla="*/ 551 h 554"/>
              <a:gd name="T42" fmla="*/ 833 w 1715"/>
              <a:gd name="T43" fmla="*/ 554 h 554"/>
              <a:gd name="T44" fmla="*/ 882 w 1715"/>
              <a:gd name="T45" fmla="*/ 554 h 554"/>
              <a:gd name="T46" fmla="*/ 933 w 1715"/>
              <a:gd name="T47" fmla="*/ 551 h 554"/>
              <a:gd name="T48" fmla="*/ 983 w 1715"/>
              <a:gd name="T49" fmla="*/ 545 h 554"/>
              <a:gd name="T50" fmla="*/ 1032 w 1715"/>
              <a:gd name="T51" fmla="*/ 538 h 554"/>
              <a:gd name="T52" fmla="*/ 1081 w 1715"/>
              <a:gd name="T53" fmla="*/ 527 h 554"/>
              <a:gd name="T54" fmla="*/ 1130 w 1715"/>
              <a:gd name="T55" fmla="*/ 514 h 554"/>
              <a:gd name="T56" fmla="*/ 1177 w 1715"/>
              <a:gd name="T57" fmla="*/ 498 h 554"/>
              <a:gd name="T58" fmla="*/ 1223 w 1715"/>
              <a:gd name="T59" fmla="*/ 480 h 554"/>
              <a:gd name="T60" fmla="*/ 1269 w 1715"/>
              <a:gd name="T61" fmla="*/ 459 h 554"/>
              <a:gd name="T62" fmla="*/ 1314 w 1715"/>
              <a:gd name="T63" fmla="*/ 436 h 554"/>
              <a:gd name="T64" fmla="*/ 1357 w 1715"/>
              <a:gd name="T65" fmla="*/ 410 h 554"/>
              <a:gd name="T66" fmla="*/ 1399 w 1715"/>
              <a:gd name="T67" fmla="*/ 382 h 554"/>
              <a:gd name="T68" fmla="*/ 1439 w 1715"/>
              <a:gd name="T69" fmla="*/ 352 h 554"/>
              <a:gd name="T70" fmla="*/ 1477 w 1715"/>
              <a:gd name="T71" fmla="*/ 321 h 554"/>
              <a:gd name="T72" fmla="*/ 1515 w 1715"/>
              <a:gd name="T73" fmla="*/ 287 h 554"/>
              <a:gd name="T74" fmla="*/ 1549 w 1715"/>
              <a:gd name="T75" fmla="*/ 250 h 554"/>
              <a:gd name="T76" fmla="*/ 1582 w 1715"/>
              <a:gd name="T77" fmla="*/ 213 h 554"/>
              <a:gd name="T78" fmla="*/ 1613 w 1715"/>
              <a:gd name="T79" fmla="*/ 173 h 554"/>
              <a:gd name="T80" fmla="*/ 1642 w 1715"/>
              <a:gd name="T81" fmla="*/ 132 h 554"/>
              <a:gd name="T82" fmla="*/ 1669 w 1715"/>
              <a:gd name="T83" fmla="*/ 89 h 554"/>
              <a:gd name="T84" fmla="*/ 1694 w 1715"/>
              <a:gd name="T85" fmla="*/ 46 h 554"/>
              <a:gd name="T86" fmla="*/ 1715 w 1715"/>
              <a:gd name="T87"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15" h="554">
                <a:moveTo>
                  <a:pt x="0" y="0"/>
                </a:moveTo>
                <a:lnTo>
                  <a:pt x="21" y="46"/>
                </a:lnTo>
                <a:lnTo>
                  <a:pt x="46" y="89"/>
                </a:lnTo>
                <a:lnTo>
                  <a:pt x="72" y="132"/>
                </a:lnTo>
                <a:lnTo>
                  <a:pt x="101" y="173"/>
                </a:lnTo>
                <a:lnTo>
                  <a:pt x="133" y="213"/>
                </a:lnTo>
                <a:lnTo>
                  <a:pt x="166" y="250"/>
                </a:lnTo>
                <a:lnTo>
                  <a:pt x="200" y="287"/>
                </a:lnTo>
                <a:lnTo>
                  <a:pt x="238" y="321"/>
                </a:lnTo>
                <a:lnTo>
                  <a:pt x="276" y="352"/>
                </a:lnTo>
                <a:lnTo>
                  <a:pt x="316" y="382"/>
                </a:lnTo>
                <a:lnTo>
                  <a:pt x="358" y="410"/>
                </a:lnTo>
                <a:lnTo>
                  <a:pt x="401" y="436"/>
                </a:lnTo>
                <a:lnTo>
                  <a:pt x="446" y="459"/>
                </a:lnTo>
                <a:lnTo>
                  <a:pt x="492" y="480"/>
                </a:lnTo>
                <a:lnTo>
                  <a:pt x="538" y="498"/>
                </a:lnTo>
                <a:lnTo>
                  <a:pt x="585" y="514"/>
                </a:lnTo>
                <a:lnTo>
                  <a:pt x="634" y="527"/>
                </a:lnTo>
                <a:lnTo>
                  <a:pt x="683" y="538"/>
                </a:lnTo>
                <a:lnTo>
                  <a:pt x="732" y="545"/>
                </a:lnTo>
                <a:lnTo>
                  <a:pt x="782" y="551"/>
                </a:lnTo>
                <a:lnTo>
                  <a:pt x="833" y="554"/>
                </a:lnTo>
                <a:lnTo>
                  <a:pt x="882" y="554"/>
                </a:lnTo>
                <a:lnTo>
                  <a:pt x="933" y="551"/>
                </a:lnTo>
                <a:lnTo>
                  <a:pt x="983" y="545"/>
                </a:lnTo>
                <a:lnTo>
                  <a:pt x="1032" y="538"/>
                </a:lnTo>
                <a:lnTo>
                  <a:pt x="1081" y="527"/>
                </a:lnTo>
                <a:lnTo>
                  <a:pt x="1130" y="514"/>
                </a:lnTo>
                <a:lnTo>
                  <a:pt x="1177" y="498"/>
                </a:lnTo>
                <a:lnTo>
                  <a:pt x="1223" y="480"/>
                </a:lnTo>
                <a:lnTo>
                  <a:pt x="1269" y="459"/>
                </a:lnTo>
                <a:lnTo>
                  <a:pt x="1314" y="436"/>
                </a:lnTo>
                <a:lnTo>
                  <a:pt x="1357" y="410"/>
                </a:lnTo>
                <a:lnTo>
                  <a:pt x="1399" y="382"/>
                </a:lnTo>
                <a:lnTo>
                  <a:pt x="1439" y="352"/>
                </a:lnTo>
                <a:lnTo>
                  <a:pt x="1477" y="321"/>
                </a:lnTo>
                <a:lnTo>
                  <a:pt x="1515" y="287"/>
                </a:lnTo>
                <a:lnTo>
                  <a:pt x="1549" y="250"/>
                </a:lnTo>
                <a:lnTo>
                  <a:pt x="1582" y="213"/>
                </a:lnTo>
                <a:lnTo>
                  <a:pt x="1613" y="173"/>
                </a:lnTo>
                <a:lnTo>
                  <a:pt x="1642" y="132"/>
                </a:lnTo>
                <a:lnTo>
                  <a:pt x="1669" y="89"/>
                </a:lnTo>
                <a:lnTo>
                  <a:pt x="1694" y="46"/>
                </a:lnTo>
                <a:lnTo>
                  <a:pt x="1715"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6724650" y="2733675"/>
            <a:ext cx="3822700" cy="1230313"/>
          </a:xfrm>
          <a:custGeom>
            <a:avLst/>
            <a:gdLst>
              <a:gd name="T0" fmla="*/ 36 w 4815"/>
              <a:gd name="T1" fmla="*/ 76 h 1551"/>
              <a:gd name="T2" fmla="*/ 116 w 4815"/>
              <a:gd name="T3" fmla="*/ 224 h 1551"/>
              <a:gd name="T4" fmla="*/ 204 w 4815"/>
              <a:gd name="T5" fmla="*/ 368 h 1551"/>
              <a:gd name="T6" fmla="*/ 301 w 4815"/>
              <a:gd name="T7" fmla="*/ 504 h 1551"/>
              <a:gd name="T8" fmla="*/ 407 w 4815"/>
              <a:gd name="T9" fmla="*/ 635 h 1551"/>
              <a:gd name="T10" fmla="*/ 521 w 4815"/>
              <a:gd name="T11" fmla="*/ 759 h 1551"/>
              <a:gd name="T12" fmla="*/ 642 w 4815"/>
              <a:gd name="T13" fmla="*/ 875 h 1551"/>
              <a:gd name="T14" fmla="*/ 771 w 4815"/>
              <a:gd name="T15" fmla="*/ 984 h 1551"/>
              <a:gd name="T16" fmla="*/ 906 w 4815"/>
              <a:gd name="T17" fmla="*/ 1083 h 1551"/>
              <a:gd name="T18" fmla="*/ 1048 w 4815"/>
              <a:gd name="T19" fmla="*/ 1174 h 1551"/>
              <a:gd name="T20" fmla="*/ 1195 w 4815"/>
              <a:gd name="T21" fmla="*/ 1256 h 1551"/>
              <a:gd name="T22" fmla="*/ 1346 w 4815"/>
              <a:gd name="T23" fmla="*/ 1328 h 1551"/>
              <a:gd name="T24" fmla="*/ 1502 w 4815"/>
              <a:gd name="T25" fmla="*/ 1391 h 1551"/>
              <a:gd name="T26" fmla="*/ 1661 w 4815"/>
              <a:gd name="T27" fmla="*/ 1444 h 1551"/>
              <a:gd name="T28" fmla="*/ 1824 w 4815"/>
              <a:gd name="T29" fmla="*/ 1485 h 1551"/>
              <a:gd name="T30" fmla="*/ 1989 w 4815"/>
              <a:gd name="T31" fmla="*/ 1518 h 1551"/>
              <a:gd name="T32" fmla="*/ 2155 w 4815"/>
              <a:gd name="T33" fmla="*/ 1539 h 1551"/>
              <a:gd name="T34" fmla="*/ 2324 w 4815"/>
              <a:gd name="T35" fmla="*/ 1550 h 1551"/>
              <a:gd name="T36" fmla="*/ 2491 w 4815"/>
              <a:gd name="T37" fmla="*/ 1550 h 1551"/>
              <a:gd name="T38" fmla="*/ 2659 w 4815"/>
              <a:gd name="T39" fmla="*/ 1539 h 1551"/>
              <a:gd name="T40" fmla="*/ 2826 w 4815"/>
              <a:gd name="T41" fmla="*/ 1518 h 1551"/>
              <a:gd name="T42" fmla="*/ 2991 w 4815"/>
              <a:gd name="T43" fmla="*/ 1485 h 1551"/>
              <a:gd name="T44" fmla="*/ 3154 w 4815"/>
              <a:gd name="T45" fmla="*/ 1444 h 1551"/>
              <a:gd name="T46" fmla="*/ 3313 w 4815"/>
              <a:gd name="T47" fmla="*/ 1391 h 1551"/>
              <a:gd name="T48" fmla="*/ 3469 w 4815"/>
              <a:gd name="T49" fmla="*/ 1328 h 1551"/>
              <a:gd name="T50" fmla="*/ 3620 w 4815"/>
              <a:gd name="T51" fmla="*/ 1256 h 1551"/>
              <a:gd name="T52" fmla="*/ 3767 w 4815"/>
              <a:gd name="T53" fmla="*/ 1174 h 1551"/>
              <a:gd name="T54" fmla="*/ 3909 w 4815"/>
              <a:gd name="T55" fmla="*/ 1083 h 1551"/>
              <a:gd name="T56" fmla="*/ 4044 w 4815"/>
              <a:gd name="T57" fmla="*/ 984 h 1551"/>
              <a:gd name="T58" fmla="*/ 4173 w 4815"/>
              <a:gd name="T59" fmla="*/ 875 h 1551"/>
              <a:gd name="T60" fmla="*/ 4294 w 4815"/>
              <a:gd name="T61" fmla="*/ 759 h 1551"/>
              <a:gd name="T62" fmla="*/ 4407 w 4815"/>
              <a:gd name="T63" fmla="*/ 635 h 1551"/>
              <a:gd name="T64" fmla="*/ 4514 w 4815"/>
              <a:gd name="T65" fmla="*/ 504 h 1551"/>
              <a:gd name="T66" fmla="*/ 4611 w 4815"/>
              <a:gd name="T67" fmla="*/ 368 h 1551"/>
              <a:gd name="T68" fmla="*/ 4699 w 4815"/>
              <a:gd name="T69" fmla="*/ 224 h 1551"/>
              <a:gd name="T70" fmla="*/ 4778 w 4815"/>
              <a:gd name="T71" fmla="*/ 76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15" h="1551">
                <a:moveTo>
                  <a:pt x="0" y="0"/>
                </a:moveTo>
                <a:lnTo>
                  <a:pt x="36" y="76"/>
                </a:lnTo>
                <a:lnTo>
                  <a:pt x="75" y="151"/>
                </a:lnTo>
                <a:lnTo>
                  <a:pt x="116" y="224"/>
                </a:lnTo>
                <a:lnTo>
                  <a:pt x="159" y="297"/>
                </a:lnTo>
                <a:lnTo>
                  <a:pt x="204" y="368"/>
                </a:lnTo>
                <a:lnTo>
                  <a:pt x="252" y="437"/>
                </a:lnTo>
                <a:lnTo>
                  <a:pt x="301" y="504"/>
                </a:lnTo>
                <a:lnTo>
                  <a:pt x="353" y="571"/>
                </a:lnTo>
                <a:lnTo>
                  <a:pt x="407" y="635"/>
                </a:lnTo>
                <a:lnTo>
                  <a:pt x="463" y="698"/>
                </a:lnTo>
                <a:lnTo>
                  <a:pt x="521" y="759"/>
                </a:lnTo>
                <a:lnTo>
                  <a:pt x="581" y="818"/>
                </a:lnTo>
                <a:lnTo>
                  <a:pt x="642" y="875"/>
                </a:lnTo>
                <a:lnTo>
                  <a:pt x="706" y="930"/>
                </a:lnTo>
                <a:lnTo>
                  <a:pt x="771" y="984"/>
                </a:lnTo>
                <a:lnTo>
                  <a:pt x="837" y="1034"/>
                </a:lnTo>
                <a:lnTo>
                  <a:pt x="906" y="1083"/>
                </a:lnTo>
                <a:lnTo>
                  <a:pt x="976" y="1129"/>
                </a:lnTo>
                <a:lnTo>
                  <a:pt x="1048" y="1174"/>
                </a:lnTo>
                <a:lnTo>
                  <a:pt x="1121" y="1216"/>
                </a:lnTo>
                <a:lnTo>
                  <a:pt x="1195" y="1256"/>
                </a:lnTo>
                <a:lnTo>
                  <a:pt x="1270" y="1293"/>
                </a:lnTo>
                <a:lnTo>
                  <a:pt x="1346" y="1328"/>
                </a:lnTo>
                <a:lnTo>
                  <a:pt x="1423" y="1361"/>
                </a:lnTo>
                <a:lnTo>
                  <a:pt x="1502" y="1391"/>
                </a:lnTo>
                <a:lnTo>
                  <a:pt x="1582" y="1418"/>
                </a:lnTo>
                <a:lnTo>
                  <a:pt x="1661" y="1444"/>
                </a:lnTo>
                <a:lnTo>
                  <a:pt x="1743" y="1466"/>
                </a:lnTo>
                <a:lnTo>
                  <a:pt x="1824" y="1485"/>
                </a:lnTo>
                <a:lnTo>
                  <a:pt x="1907" y="1503"/>
                </a:lnTo>
                <a:lnTo>
                  <a:pt x="1989" y="1518"/>
                </a:lnTo>
                <a:lnTo>
                  <a:pt x="2072" y="1529"/>
                </a:lnTo>
                <a:lnTo>
                  <a:pt x="2155" y="1539"/>
                </a:lnTo>
                <a:lnTo>
                  <a:pt x="2239" y="1546"/>
                </a:lnTo>
                <a:lnTo>
                  <a:pt x="2324" y="1550"/>
                </a:lnTo>
                <a:lnTo>
                  <a:pt x="2407" y="1551"/>
                </a:lnTo>
                <a:lnTo>
                  <a:pt x="2491" y="1550"/>
                </a:lnTo>
                <a:lnTo>
                  <a:pt x="2576" y="1546"/>
                </a:lnTo>
                <a:lnTo>
                  <a:pt x="2659" y="1539"/>
                </a:lnTo>
                <a:lnTo>
                  <a:pt x="2743" y="1529"/>
                </a:lnTo>
                <a:lnTo>
                  <a:pt x="2826" y="1518"/>
                </a:lnTo>
                <a:lnTo>
                  <a:pt x="2908" y="1503"/>
                </a:lnTo>
                <a:lnTo>
                  <a:pt x="2991" y="1485"/>
                </a:lnTo>
                <a:lnTo>
                  <a:pt x="3072" y="1466"/>
                </a:lnTo>
                <a:lnTo>
                  <a:pt x="3154" y="1444"/>
                </a:lnTo>
                <a:lnTo>
                  <a:pt x="3233" y="1418"/>
                </a:lnTo>
                <a:lnTo>
                  <a:pt x="3313" y="1391"/>
                </a:lnTo>
                <a:lnTo>
                  <a:pt x="3392" y="1361"/>
                </a:lnTo>
                <a:lnTo>
                  <a:pt x="3469" y="1328"/>
                </a:lnTo>
                <a:lnTo>
                  <a:pt x="3545" y="1293"/>
                </a:lnTo>
                <a:lnTo>
                  <a:pt x="3620" y="1256"/>
                </a:lnTo>
                <a:lnTo>
                  <a:pt x="3694" y="1216"/>
                </a:lnTo>
                <a:lnTo>
                  <a:pt x="3767" y="1174"/>
                </a:lnTo>
                <a:lnTo>
                  <a:pt x="3839" y="1129"/>
                </a:lnTo>
                <a:lnTo>
                  <a:pt x="3909" y="1083"/>
                </a:lnTo>
                <a:lnTo>
                  <a:pt x="3977" y="1034"/>
                </a:lnTo>
                <a:lnTo>
                  <a:pt x="4044" y="984"/>
                </a:lnTo>
                <a:lnTo>
                  <a:pt x="4109" y="930"/>
                </a:lnTo>
                <a:lnTo>
                  <a:pt x="4173" y="875"/>
                </a:lnTo>
                <a:lnTo>
                  <a:pt x="4234" y="818"/>
                </a:lnTo>
                <a:lnTo>
                  <a:pt x="4294" y="759"/>
                </a:lnTo>
                <a:lnTo>
                  <a:pt x="4352" y="698"/>
                </a:lnTo>
                <a:lnTo>
                  <a:pt x="4407" y="635"/>
                </a:lnTo>
                <a:lnTo>
                  <a:pt x="4462" y="571"/>
                </a:lnTo>
                <a:lnTo>
                  <a:pt x="4514" y="504"/>
                </a:lnTo>
                <a:lnTo>
                  <a:pt x="4563" y="437"/>
                </a:lnTo>
                <a:lnTo>
                  <a:pt x="4611" y="368"/>
                </a:lnTo>
                <a:lnTo>
                  <a:pt x="4656" y="297"/>
                </a:lnTo>
                <a:lnTo>
                  <a:pt x="4699" y="224"/>
                </a:lnTo>
                <a:lnTo>
                  <a:pt x="4740" y="151"/>
                </a:lnTo>
                <a:lnTo>
                  <a:pt x="4778" y="76"/>
                </a:lnTo>
                <a:lnTo>
                  <a:pt x="4815"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7823200" y="2233613"/>
            <a:ext cx="1625600" cy="523875"/>
          </a:xfrm>
          <a:custGeom>
            <a:avLst/>
            <a:gdLst>
              <a:gd name="T0" fmla="*/ 0 w 2049"/>
              <a:gd name="T1" fmla="*/ 0 h 660"/>
              <a:gd name="T2" fmla="*/ 24 w 2049"/>
              <a:gd name="T3" fmla="*/ 50 h 660"/>
              <a:gd name="T4" fmla="*/ 51 w 2049"/>
              <a:gd name="T5" fmla="*/ 98 h 660"/>
              <a:gd name="T6" fmla="*/ 80 w 2049"/>
              <a:gd name="T7" fmla="*/ 144 h 660"/>
              <a:gd name="T8" fmla="*/ 110 w 2049"/>
              <a:gd name="T9" fmla="*/ 190 h 660"/>
              <a:gd name="T10" fmla="*/ 143 w 2049"/>
              <a:gd name="T11" fmla="*/ 233 h 660"/>
              <a:gd name="T12" fmla="*/ 178 w 2049"/>
              <a:gd name="T13" fmla="*/ 276 h 660"/>
              <a:gd name="T14" fmla="*/ 215 w 2049"/>
              <a:gd name="T15" fmla="*/ 316 h 660"/>
              <a:gd name="T16" fmla="*/ 254 w 2049"/>
              <a:gd name="T17" fmla="*/ 354 h 660"/>
              <a:gd name="T18" fmla="*/ 295 w 2049"/>
              <a:gd name="T19" fmla="*/ 391 h 660"/>
              <a:gd name="T20" fmla="*/ 337 w 2049"/>
              <a:gd name="T21" fmla="*/ 425 h 660"/>
              <a:gd name="T22" fmla="*/ 381 w 2049"/>
              <a:gd name="T23" fmla="*/ 458 h 660"/>
              <a:gd name="T24" fmla="*/ 427 w 2049"/>
              <a:gd name="T25" fmla="*/ 488 h 660"/>
              <a:gd name="T26" fmla="*/ 474 w 2049"/>
              <a:gd name="T27" fmla="*/ 516 h 660"/>
              <a:gd name="T28" fmla="*/ 523 w 2049"/>
              <a:gd name="T29" fmla="*/ 542 h 660"/>
              <a:gd name="T30" fmla="*/ 572 w 2049"/>
              <a:gd name="T31" fmla="*/ 565 h 660"/>
              <a:gd name="T32" fmla="*/ 623 w 2049"/>
              <a:gd name="T33" fmla="*/ 586 h 660"/>
              <a:gd name="T34" fmla="*/ 675 w 2049"/>
              <a:gd name="T35" fmla="*/ 604 h 660"/>
              <a:gd name="T36" fmla="*/ 727 w 2049"/>
              <a:gd name="T37" fmla="*/ 620 h 660"/>
              <a:gd name="T38" fmla="*/ 780 w 2049"/>
              <a:gd name="T39" fmla="*/ 633 h 660"/>
              <a:gd name="T40" fmla="*/ 834 w 2049"/>
              <a:gd name="T41" fmla="*/ 644 h 660"/>
              <a:gd name="T42" fmla="*/ 888 w 2049"/>
              <a:gd name="T43" fmla="*/ 651 h 660"/>
              <a:gd name="T44" fmla="*/ 942 w 2049"/>
              <a:gd name="T45" fmla="*/ 657 h 660"/>
              <a:gd name="T46" fmla="*/ 997 w 2049"/>
              <a:gd name="T47" fmla="*/ 660 h 660"/>
              <a:gd name="T48" fmla="*/ 1052 w 2049"/>
              <a:gd name="T49" fmla="*/ 660 h 660"/>
              <a:gd name="T50" fmla="*/ 1107 w 2049"/>
              <a:gd name="T51" fmla="*/ 657 h 660"/>
              <a:gd name="T52" fmla="*/ 1161 w 2049"/>
              <a:gd name="T53" fmla="*/ 651 h 660"/>
              <a:gd name="T54" fmla="*/ 1215 w 2049"/>
              <a:gd name="T55" fmla="*/ 644 h 660"/>
              <a:gd name="T56" fmla="*/ 1269 w 2049"/>
              <a:gd name="T57" fmla="*/ 633 h 660"/>
              <a:gd name="T58" fmla="*/ 1321 w 2049"/>
              <a:gd name="T59" fmla="*/ 620 h 660"/>
              <a:gd name="T60" fmla="*/ 1374 w 2049"/>
              <a:gd name="T61" fmla="*/ 604 h 660"/>
              <a:gd name="T62" fmla="*/ 1426 w 2049"/>
              <a:gd name="T63" fmla="*/ 586 h 660"/>
              <a:gd name="T64" fmla="*/ 1477 w 2049"/>
              <a:gd name="T65" fmla="*/ 565 h 660"/>
              <a:gd name="T66" fmla="*/ 1526 w 2049"/>
              <a:gd name="T67" fmla="*/ 542 h 660"/>
              <a:gd name="T68" fmla="*/ 1575 w 2049"/>
              <a:gd name="T69" fmla="*/ 516 h 660"/>
              <a:gd name="T70" fmla="*/ 1622 w 2049"/>
              <a:gd name="T71" fmla="*/ 488 h 660"/>
              <a:gd name="T72" fmla="*/ 1668 w 2049"/>
              <a:gd name="T73" fmla="*/ 458 h 660"/>
              <a:gd name="T74" fmla="*/ 1712 w 2049"/>
              <a:gd name="T75" fmla="*/ 425 h 660"/>
              <a:gd name="T76" fmla="*/ 1754 w 2049"/>
              <a:gd name="T77" fmla="*/ 391 h 660"/>
              <a:gd name="T78" fmla="*/ 1794 w 2049"/>
              <a:gd name="T79" fmla="*/ 354 h 660"/>
              <a:gd name="T80" fmla="*/ 1834 w 2049"/>
              <a:gd name="T81" fmla="*/ 316 h 660"/>
              <a:gd name="T82" fmla="*/ 1871 w 2049"/>
              <a:gd name="T83" fmla="*/ 276 h 660"/>
              <a:gd name="T84" fmla="*/ 1906 w 2049"/>
              <a:gd name="T85" fmla="*/ 233 h 660"/>
              <a:gd name="T86" fmla="*/ 1939 w 2049"/>
              <a:gd name="T87" fmla="*/ 190 h 660"/>
              <a:gd name="T88" fmla="*/ 1969 w 2049"/>
              <a:gd name="T89" fmla="*/ 144 h 660"/>
              <a:gd name="T90" fmla="*/ 1998 w 2049"/>
              <a:gd name="T91" fmla="*/ 98 h 660"/>
              <a:gd name="T92" fmla="*/ 2025 w 2049"/>
              <a:gd name="T93" fmla="*/ 50 h 660"/>
              <a:gd name="T94" fmla="*/ 2049 w 2049"/>
              <a:gd name="T9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9" h="660">
                <a:moveTo>
                  <a:pt x="0" y="0"/>
                </a:moveTo>
                <a:lnTo>
                  <a:pt x="24" y="50"/>
                </a:lnTo>
                <a:lnTo>
                  <a:pt x="51" y="98"/>
                </a:lnTo>
                <a:lnTo>
                  <a:pt x="80" y="144"/>
                </a:lnTo>
                <a:lnTo>
                  <a:pt x="110" y="190"/>
                </a:lnTo>
                <a:lnTo>
                  <a:pt x="143" y="233"/>
                </a:lnTo>
                <a:lnTo>
                  <a:pt x="178" y="276"/>
                </a:lnTo>
                <a:lnTo>
                  <a:pt x="215" y="316"/>
                </a:lnTo>
                <a:lnTo>
                  <a:pt x="254" y="354"/>
                </a:lnTo>
                <a:lnTo>
                  <a:pt x="295" y="391"/>
                </a:lnTo>
                <a:lnTo>
                  <a:pt x="337" y="425"/>
                </a:lnTo>
                <a:lnTo>
                  <a:pt x="381" y="458"/>
                </a:lnTo>
                <a:lnTo>
                  <a:pt x="427" y="488"/>
                </a:lnTo>
                <a:lnTo>
                  <a:pt x="474" y="516"/>
                </a:lnTo>
                <a:lnTo>
                  <a:pt x="523" y="542"/>
                </a:lnTo>
                <a:lnTo>
                  <a:pt x="572" y="565"/>
                </a:lnTo>
                <a:lnTo>
                  <a:pt x="623" y="586"/>
                </a:lnTo>
                <a:lnTo>
                  <a:pt x="675" y="604"/>
                </a:lnTo>
                <a:lnTo>
                  <a:pt x="727" y="620"/>
                </a:lnTo>
                <a:lnTo>
                  <a:pt x="780" y="633"/>
                </a:lnTo>
                <a:lnTo>
                  <a:pt x="834" y="644"/>
                </a:lnTo>
                <a:lnTo>
                  <a:pt x="888" y="651"/>
                </a:lnTo>
                <a:lnTo>
                  <a:pt x="942" y="657"/>
                </a:lnTo>
                <a:lnTo>
                  <a:pt x="997" y="660"/>
                </a:lnTo>
                <a:lnTo>
                  <a:pt x="1052" y="660"/>
                </a:lnTo>
                <a:lnTo>
                  <a:pt x="1107" y="657"/>
                </a:lnTo>
                <a:lnTo>
                  <a:pt x="1161" y="651"/>
                </a:lnTo>
                <a:lnTo>
                  <a:pt x="1215" y="644"/>
                </a:lnTo>
                <a:lnTo>
                  <a:pt x="1269" y="633"/>
                </a:lnTo>
                <a:lnTo>
                  <a:pt x="1321" y="620"/>
                </a:lnTo>
                <a:lnTo>
                  <a:pt x="1374" y="604"/>
                </a:lnTo>
                <a:lnTo>
                  <a:pt x="1426" y="586"/>
                </a:lnTo>
                <a:lnTo>
                  <a:pt x="1477" y="565"/>
                </a:lnTo>
                <a:lnTo>
                  <a:pt x="1526" y="542"/>
                </a:lnTo>
                <a:lnTo>
                  <a:pt x="1575" y="516"/>
                </a:lnTo>
                <a:lnTo>
                  <a:pt x="1622" y="488"/>
                </a:lnTo>
                <a:lnTo>
                  <a:pt x="1668" y="458"/>
                </a:lnTo>
                <a:lnTo>
                  <a:pt x="1712" y="425"/>
                </a:lnTo>
                <a:lnTo>
                  <a:pt x="1754" y="391"/>
                </a:lnTo>
                <a:lnTo>
                  <a:pt x="1794" y="354"/>
                </a:lnTo>
                <a:lnTo>
                  <a:pt x="1834" y="316"/>
                </a:lnTo>
                <a:lnTo>
                  <a:pt x="1871" y="276"/>
                </a:lnTo>
                <a:lnTo>
                  <a:pt x="1906" y="233"/>
                </a:lnTo>
                <a:lnTo>
                  <a:pt x="1939" y="190"/>
                </a:lnTo>
                <a:lnTo>
                  <a:pt x="1969" y="144"/>
                </a:lnTo>
                <a:lnTo>
                  <a:pt x="1998" y="98"/>
                </a:lnTo>
                <a:lnTo>
                  <a:pt x="2025" y="50"/>
                </a:lnTo>
                <a:lnTo>
                  <a:pt x="2049"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p:cNvSpPr>
          <p:nvPr/>
        </p:nvSpPr>
        <p:spPr bwMode="auto">
          <a:xfrm>
            <a:off x="6556375" y="2811463"/>
            <a:ext cx="4159250" cy="1339850"/>
          </a:xfrm>
          <a:custGeom>
            <a:avLst/>
            <a:gdLst>
              <a:gd name="T0" fmla="*/ 37 w 5239"/>
              <a:gd name="T1" fmla="*/ 79 h 1688"/>
              <a:gd name="T2" fmla="*/ 120 w 5239"/>
              <a:gd name="T3" fmla="*/ 235 h 1688"/>
              <a:gd name="T4" fmla="*/ 211 w 5239"/>
              <a:gd name="T5" fmla="*/ 384 h 1688"/>
              <a:gd name="T6" fmla="*/ 312 w 5239"/>
              <a:gd name="T7" fmla="*/ 528 h 1688"/>
              <a:gd name="T8" fmla="*/ 421 w 5239"/>
              <a:gd name="T9" fmla="*/ 666 h 1688"/>
              <a:gd name="T10" fmla="*/ 538 w 5239"/>
              <a:gd name="T11" fmla="*/ 797 h 1688"/>
              <a:gd name="T12" fmla="*/ 663 w 5239"/>
              <a:gd name="T13" fmla="*/ 920 h 1688"/>
              <a:gd name="T14" fmla="*/ 795 w 5239"/>
              <a:gd name="T15" fmla="*/ 1036 h 1688"/>
              <a:gd name="T16" fmla="*/ 935 w 5239"/>
              <a:gd name="T17" fmla="*/ 1143 h 1688"/>
              <a:gd name="T18" fmla="*/ 1081 w 5239"/>
              <a:gd name="T19" fmla="*/ 1241 h 1688"/>
              <a:gd name="T20" fmla="*/ 1232 w 5239"/>
              <a:gd name="T21" fmla="*/ 1331 h 1688"/>
              <a:gd name="T22" fmla="*/ 1387 w 5239"/>
              <a:gd name="T23" fmla="*/ 1410 h 1688"/>
              <a:gd name="T24" fmla="*/ 1548 w 5239"/>
              <a:gd name="T25" fmla="*/ 1481 h 1688"/>
              <a:gd name="T26" fmla="*/ 1713 w 5239"/>
              <a:gd name="T27" fmla="*/ 1541 h 1688"/>
              <a:gd name="T28" fmla="*/ 1882 w 5239"/>
              <a:gd name="T29" fmla="*/ 1591 h 1688"/>
              <a:gd name="T30" fmla="*/ 2052 w 5239"/>
              <a:gd name="T31" fmla="*/ 1631 h 1688"/>
              <a:gd name="T32" fmla="*/ 2226 w 5239"/>
              <a:gd name="T33" fmla="*/ 1661 h 1688"/>
              <a:gd name="T34" fmla="*/ 2401 w 5239"/>
              <a:gd name="T35" fmla="*/ 1679 h 1688"/>
              <a:gd name="T36" fmla="*/ 2575 w 5239"/>
              <a:gd name="T37" fmla="*/ 1688 h 1688"/>
              <a:gd name="T38" fmla="*/ 2751 w 5239"/>
              <a:gd name="T39" fmla="*/ 1685 h 1688"/>
              <a:gd name="T40" fmla="*/ 2926 w 5239"/>
              <a:gd name="T41" fmla="*/ 1672 h 1688"/>
              <a:gd name="T42" fmla="*/ 3100 w 5239"/>
              <a:gd name="T43" fmla="*/ 1647 h 1688"/>
              <a:gd name="T44" fmla="*/ 3273 w 5239"/>
              <a:gd name="T45" fmla="*/ 1613 h 1688"/>
              <a:gd name="T46" fmla="*/ 3442 w 5239"/>
              <a:gd name="T47" fmla="*/ 1568 h 1688"/>
              <a:gd name="T48" fmla="*/ 3608 w 5239"/>
              <a:gd name="T49" fmla="*/ 1512 h 1688"/>
              <a:gd name="T50" fmla="*/ 3771 w 5239"/>
              <a:gd name="T51" fmla="*/ 1446 h 1688"/>
              <a:gd name="T52" fmla="*/ 3930 w 5239"/>
              <a:gd name="T53" fmla="*/ 1371 h 1688"/>
              <a:gd name="T54" fmla="*/ 4084 w 5239"/>
              <a:gd name="T55" fmla="*/ 1287 h 1688"/>
              <a:gd name="T56" fmla="*/ 4232 w 5239"/>
              <a:gd name="T57" fmla="*/ 1193 h 1688"/>
              <a:gd name="T58" fmla="*/ 4375 w 5239"/>
              <a:gd name="T59" fmla="*/ 1090 h 1688"/>
              <a:gd name="T60" fmla="*/ 4510 w 5239"/>
              <a:gd name="T61" fmla="*/ 979 h 1688"/>
              <a:gd name="T62" fmla="*/ 4639 w 5239"/>
              <a:gd name="T63" fmla="*/ 859 h 1688"/>
              <a:gd name="T64" fmla="*/ 4760 w 5239"/>
              <a:gd name="T65" fmla="*/ 732 h 1688"/>
              <a:gd name="T66" fmla="*/ 4874 w 5239"/>
              <a:gd name="T67" fmla="*/ 598 h 1688"/>
              <a:gd name="T68" fmla="*/ 4979 w 5239"/>
              <a:gd name="T69" fmla="*/ 457 h 1688"/>
              <a:gd name="T70" fmla="*/ 5075 w 5239"/>
              <a:gd name="T71" fmla="*/ 310 h 1688"/>
              <a:gd name="T72" fmla="*/ 5162 w 5239"/>
              <a:gd name="T73" fmla="*/ 157 h 1688"/>
              <a:gd name="T74" fmla="*/ 5239 w 5239"/>
              <a:gd name="T75" fmla="*/ 0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39" h="1688">
                <a:moveTo>
                  <a:pt x="0" y="0"/>
                </a:moveTo>
                <a:lnTo>
                  <a:pt x="37" y="79"/>
                </a:lnTo>
                <a:lnTo>
                  <a:pt x="77" y="157"/>
                </a:lnTo>
                <a:lnTo>
                  <a:pt x="120" y="235"/>
                </a:lnTo>
                <a:lnTo>
                  <a:pt x="164" y="310"/>
                </a:lnTo>
                <a:lnTo>
                  <a:pt x="211" y="384"/>
                </a:lnTo>
                <a:lnTo>
                  <a:pt x="260" y="457"/>
                </a:lnTo>
                <a:lnTo>
                  <a:pt x="312" y="528"/>
                </a:lnTo>
                <a:lnTo>
                  <a:pt x="365" y="598"/>
                </a:lnTo>
                <a:lnTo>
                  <a:pt x="421" y="666"/>
                </a:lnTo>
                <a:lnTo>
                  <a:pt x="479" y="732"/>
                </a:lnTo>
                <a:lnTo>
                  <a:pt x="538" y="797"/>
                </a:lnTo>
                <a:lnTo>
                  <a:pt x="600" y="859"/>
                </a:lnTo>
                <a:lnTo>
                  <a:pt x="663" y="920"/>
                </a:lnTo>
                <a:lnTo>
                  <a:pt x="729" y="979"/>
                </a:lnTo>
                <a:lnTo>
                  <a:pt x="795" y="1036"/>
                </a:lnTo>
                <a:lnTo>
                  <a:pt x="864" y="1090"/>
                </a:lnTo>
                <a:lnTo>
                  <a:pt x="935" y="1143"/>
                </a:lnTo>
                <a:lnTo>
                  <a:pt x="1007" y="1193"/>
                </a:lnTo>
                <a:lnTo>
                  <a:pt x="1081" y="1241"/>
                </a:lnTo>
                <a:lnTo>
                  <a:pt x="1155" y="1287"/>
                </a:lnTo>
                <a:lnTo>
                  <a:pt x="1232" y="1331"/>
                </a:lnTo>
                <a:lnTo>
                  <a:pt x="1309" y="1371"/>
                </a:lnTo>
                <a:lnTo>
                  <a:pt x="1387" y="1410"/>
                </a:lnTo>
                <a:lnTo>
                  <a:pt x="1468" y="1446"/>
                </a:lnTo>
                <a:lnTo>
                  <a:pt x="1548" y="1481"/>
                </a:lnTo>
                <a:lnTo>
                  <a:pt x="1631" y="1512"/>
                </a:lnTo>
                <a:lnTo>
                  <a:pt x="1713" y="1541"/>
                </a:lnTo>
                <a:lnTo>
                  <a:pt x="1797" y="1568"/>
                </a:lnTo>
                <a:lnTo>
                  <a:pt x="1882" y="1591"/>
                </a:lnTo>
                <a:lnTo>
                  <a:pt x="1966" y="1613"/>
                </a:lnTo>
                <a:lnTo>
                  <a:pt x="2052" y="1631"/>
                </a:lnTo>
                <a:lnTo>
                  <a:pt x="2139" y="1647"/>
                </a:lnTo>
                <a:lnTo>
                  <a:pt x="2226" y="1661"/>
                </a:lnTo>
                <a:lnTo>
                  <a:pt x="2313" y="1672"/>
                </a:lnTo>
                <a:lnTo>
                  <a:pt x="2401" y="1679"/>
                </a:lnTo>
                <a:lnTo>
                  <a:pt x="2488" y="1685"/>
                </a:lnTo>
                <a:lnTo>
                  <a:pt x="2575" y="1688"/>
                </a:lnTo>
                <a:lnTo>
                  <a:pt x="2663" y="1688"/>
                </a:lnTo>
                <a:lnTo>
                  <a:pt x="2751" y="1685"/>
                </a:lnTo>
                <a:lnTo>
                  <a:pt x="2838" y="1679"/>
                </a:lnTo>
                <a:lnTo>
                  <a:pt x="2926" y="1672"/>
                </a:lnTo>
                <a:lnTo>
                  <a:pt x="3013" y="1661"/>
                </a:lnTo>
                <a:lnTo>
                  <a:pt x="3100" y="1647"/>
                </a:lnTo>
                <a:lnTo>
                  <a:pt x="3187" y="1631"/>
                </a:lnTo>
                <a:lnTo>
                  <a:pt x="3273" y="1613"/>
                </a:lnTo>
                <a:lnTo>
                  <a:pt x="3357" y="1591"/>
                </a:lnTo>
                <a:lnTo>
                  <a:pt x="3442" y="1568"/>
                </a:lnTo>
                <a:lnTo>
                  <a:pt x="3526" y="1541"/>
                </a:lnTo>
                <a:lnTo>
                  <a:pt x="3608" y="1512"/>
                </a:lnTo>
                <a:lnTo>
                  <a:pt x="3691" y="1481"/>
                </a:lnTo>
                <a:lnTo>
                  <a:pt x="3771" y="1446"/>
                </a:lnTo>
                <a:lnTo>
                  <a:pt x="3852" y="1410"/>
                </a:lnTo>
                <a:lnTo>
                  <a:pt x="3930" y="1371"/>
                </a:lnTo>
                <a:lnTo>
                  <a:pt x="4007" y="1331"/>
                </a:lnTo>
                <a:lnTo>
                  <a:pt x="4084" y="1287"/>
                </a:lnTo>
                <a:lnTo>
                  <a:pt x="4158" y="1241"/>
                </a:lnTo>
                <a:lnTo>
                  <a:pt x="4232" y="1193"/>
                </a:lnTo>
                <a:lnTo>
                  <a:pt x="4304" y="1143"/>
                </a:lnTo>
                <a:lnTo>
                  <a:pt x="4375" y="1090"/>
                </a:lnTo>
                <a:lnTo>
                  <a:pt x="4444" y="1036"/>
                </a:lnTo>
                <a:lnTo>
                  <a:pt x="4510" y="979"/>
                </a:lnTo>
                <a:lnTo>
                  <a:pt x="4575" y="920"/>
                </a:lnTo>
                <a:lnTo>
                  <a:pt x="4639" y="859"/>
                </a:lnTo>
                <a:lnTo>
                  <a:pt x="4701" y="797"/>
                </a:lnTo>
                <a:lnTo>
                  <a:pt x="4760" y="732"/>
                </a:lnTo>
                <a:lnTo>
                  <a:pt x="4818" y="666"/>
                </a:lnTo>
                <a:lnTo>
                  <a:pt x="4874" y="598"/>
                </a:lnTo>
                <a:lnTo>
                  <a:pt x="4927" y="528"/>
                </a:lnTo>
                <a:lnTo>
                  <a:pt x="4979" y="457"/>
                </a:lnTo>
                <a:lnTo>
                  <a:pt x="5028" y="384"/>
                </a:lnTo>
                <a:lnTo>
                  <a:pt x="5075" y="310"/>
                </a:lnTo>
                <a:lnTo>
                  <a:pt x="5119" y="235"/>
                </a:lnTo>
                <a:lnTo>
                  <a:pt x="5162" y="157"/>
                </a:lnTo>
                <a:lnTo>
                  <a:pt x="5202" y="79"/>
                </a:lnTo>
                <a:lnTo>
                  <a:pt x="5239" y="0"/>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7596187" y="2336800"/>
            <a:ext cx="2079625" cy="669925"/>
          </a:xfrm>
          <a:custGeom>
            <a:avLst/>
            <a:gdLst>
              <a:gd name="T0" fmla="*/ 0 w 2621"/>
              <a:gd name="T1" fmla="*/ 0 h 844"/>
              <a:gd name="T2" fmla="*/ 28 w 2621"/>
              <a:gd name="T3" fmla="*/ 56 h 844"/>
              <a:gd name="T4" fmla="*/ 57 w 2621"/>
              <a:gd name="T5" fmla="*/ 112 h 844"/>
              <a:gd name="T6" fmla="*/ 88 w 2621"/>
              <a:gd name="T7" fmla="*/ 164 h 844"/>
              <a:gd name="T8" fmla="*/ 122 w 2621"/>
              <a:gd name="T9" fmla="*/ 217 h 844"/>
              <a:gd name="T10" fmla="*/ 159 w 2621"/>
              <a:gd name="T11" fmla="*/ 267 h 844"/>
              <a:gd name="T12" fmla="*/ 197 w 2621"/>
              <a:gd name="T13" fmla="*/ 317 h 844"/>
              <a:gd name="T14" fmla="*/ 237 w 2621"/>
              <a:gd name="T15" fmla="*/ 364 h 844"/>
              <a:gd name="T16" fmla="*/ 280 w 2621"/>
              <a:gd name="T17" fmla="*/ 409 h 844"/>
              <a:gd name="T18" fmla="*/ 324 w 2621"/>
              <a:gd name="T19" fmla="*/ 453 h 844"/>
              <a:gd name="T20" fmla="*/ 370 w 2621"/>
              <a:gd name="T21" fmla="*/ 495 h 844"/>
              <a:gd name="T22" fmla="*/ 418 w 2621"/>
              <a:gd name="T23" fmla="*/ 533 h 844"/>
              <a:gd name="T24" fmla="*/ 468 w 2621"/>
              <a:gd name="T25" fmla="*/ 571 h 844"/>
              <a:gd name="T26" fmla="*/ 519 w 2621"/>
              <a:gd name="T27" fmla="*/ 606 h 844"/>
              <a:gd name="T28" fmla="*/ 572 w 2621"/>
              <a:gd name="T29" fmla="*/ 639 h 844"/>
              <a:gd name="T30" fmla="*/ 625 w 2621"/>
              <a:gd name="T31" fmla="*/ 671 h 844"/>
              <a:gd name="T32" fmla="*/ 680 w 2621"/>
              <a:gd name="T33" fmla="*/ 698 h 844"/>
              <a:gd name="T34" fmla="*/ 737 w 2621"/>
              <a:gd name="T35" fmla="*/ 725 h 844"/>
              <a:gd name="T36" fmla="*/ 795 w 2621"/>
              <a:gd name="T37" fmla="*/ 749 h 844"/>
              <a:gd name="T38" fmla="*/ 853 w 2621"/>
              <a:gd name="T39" fmla="*/ 769 h 844"/>
              <a:gd name="T40" fmla="*/ 912 w 2621"/>
              <a:gd name="T41" fmla="*/ 787 h 844"/>
              <a:gd name="T42" fmla="*/ 972 w 2621"/>
              <a:gd name="T43" fmla="*/ 804 h 844"/>
              <a:gd name="T44" fmla="*/ 1033 w 2621"/>
              <a:gd name="T45" fmla="*/ 817 h 844"/>
              <a:gd name="T46" fmla="*/ 1094 w 2621"/>
              <a:gd name="T47" fmla="*/ 828 h 844"/>
              <a:gd name="T48" fmla="*/ 1155 w 2621"/>
              <a:gd name="T49" fmla="*/ 836 h 844"/>
              <a:gd name="T50" fmla="*/ 1217 w 2621"/>
              <a:gd name="T51" fmla="*/ 841 h 844"/>
              <a:gd name="T52" fmla="*/ 1279 w 2621"/>
              <a:gd name="T53" fmla="*/ 844 h 844"/>
              <a:gd name="T54" fmla="*/ 1342 w 2621"/>
              <a:gd name="T55" fmla="*/ 844 h 844"/>
              <a:gd name="T56" fmla="*/ 1404 w 2621"/>
              <a:gd name="T57" fmla="*/ 841 h 844"/>
              <a:gd name="T58" fmla="*/ 1466 w 2621"/>
              <a:gd name="T59" fmla="*/ 836 h 844"/>
              <a:gd name="T60" fmla="*/ 1527 w 2621"/>
              <a:gd name="T61" fmla="*/ 828 h 844"/>
              <a:gd name="T62" fmla="*/ 1588 w 2621"/>
              <a:gd name="T63" fmla="*/ 817 h 844"/>
              <a:gd name="T64" fmla="*/ 1649 w 2621"/>
              <a:gd name="T65" fmla="*/ 804 h 844"/>
              <a:gd name="T66" fmla="*/ 1709 w 2621"/>
              <a:gd name="T67" fmla="*/ 787 h 844"/>
              <a:gd name="T68" fmla="*/ 1768 w 2621"/>
              <a:gd name="T69" fmla="*/ 769 h 844"/>
              <a:gd name="T70" fmla="*/ 1826 w 2621"/>
              <a:gd name="T71" fmla="*/ 749 h 844"/>
              <a:gd name="T72" fmla="*/ 1884 w 2621"/>
              <a:gd name="T73" fmla="*/ 725 h 844"/>
              <a:gd name="T74" fmla="*/ 1941 w 2621"/>
              <a:gd name="T75" fmla="*/ 698 h 844"/>
              <a:gd name="T76" fmla="*/ 1996 w 2621"/>
              <a:gd name="T77" fmla="*/ 671 h 844"/>
              <a:gd name="T78" fmla="*/ 2049 w 2621"/>
              <a:gd name="T79" fmla="*/ 639 h 844"/>
              <a:gd name="T80" fmla="*/ 2102 w 2621"/>
              <a:gd name="T81" fmla="*/ 606 h 844"/>
              <a:gd name="T82" fmla="*/ 2153 w 2621"/>
              <a:gd name="T83" fmla="*/ 571 h 844"/>
              <a:gd name="T84" fmla="*/ 2203 w 2621"/>
              <a:gd name="T85" fmla="*/ 533 h 844"/>
              <a:gd name="T86" fmla="*/ 2251 w 2621"/>
              <a:gd name="T87" fmla="*/ 495 h 844"/>
              <a:gd name="T88" fmla="*/ 2297 w 2621"/>
              <a:gd name="T89" fmla="*/ 453 h 844"/>
              <a:gd name="T90" fmla="*/ 2341 w 2621"/>
              <a:gd name="T91" fmla="*/ 409 h 844"/>
              <a:gd name="T92" fmla="*/ 2384 w 2621"/>
              <a:gd name="T93" fmla="*/ 364 h 844"/>
              <a:gd name="T94" fmla="*/ 2424 w 2621"/>
              <a:gd name="T95" fmla="*/ 317 h 844"/>
              <a:gd name="T96" fmla="*/ 2462 w 2621"/>
              <a:gd name="T97" fmla="*/ 267 h 844"/>
              <a:gd name="T98" fmla="*/ 2499 w 2621"/>
              <a:gd name="T99" fmla="*/ 217 h 844"/>
              <a:gd name="T100" fmla="*/ 2533 w 2621"/>
              <a:gd name="T101" fmla="*/ 164 h 844"/>
              <a:gd name="T102" fmla="*/ 2564 w 2621"/>
              <a:gd name="T103" fmla="*/ 111 h 844"/>
              <a:gd name="T104" fmla="*/ 2593 w 2621"/>
              <a:gd name="T105" fmla="*/ 56 h 844"/>
              <a:gd name="T106" fmla="*/ 2621 w 2621"/>
              <a:gd name="T107"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1" h="844">
                <a:moveTo>
                  <a:pt x="0" y="0"/>
                </a:moveTo>
                <a:lnTo>
                  <a:pt x="28" y="56"/>
                </a:lnTo>
                <a:lnTo>
                  <a:pt x="57" y="112"/>
                </a:lnTo>
                <a:lnTo>
                  <a:pt x="88" y="164"/>
                </a:lnTo>
                <a:lnTo>
                  <a:pt x="122" y="217"/>
                </a:lnTo>
                <a:lnTo>
                  <a:pt x="159" y="267"/>
                </a:lnTo>
                <a:lnTo>
                  <a:pt x="197" y="317"/>
                </a:lnTo>
                <a:lnTo>
                  <a:pt x="237" y="364"/>
                </a:lnTo>
                <a:lnTo>
                  <a:pt x="280" y="409"/>
                </a:lnTo>
                <a:lnTo>
                  <a:pt x="324" y="453"/>
                </a:lnTo>
                <a:lnTo>
                  <a:pt x="370" y="495"/>
                </a:lnTo>
                <a:lnTo>
                  <a:pt x="418" y="533"/>
                </a:lnTo>
                <a:lnTo>
                  <a:pt x="468" y="571"/>
                </a:lnTo>
                <a:lnTo>
                  <a:pt x="519" y="606"/>
                </a:lnTo>
                <a:lnTo>
                  <a:pt x="572" y="639"/>
                </a:lnTo>
                <a:lnTo>
                  <a:pt x="625" y="671"/>
                </a:lnTo>
                <a:lnTo>
                  <a:pt x="680" y="698"/>
                </a:lnTo>
                <a:lnTo>
                  <a:pt x="737" y="725"/>
                </a:lnTo>
                <a:lnTo>
                  <a:pt x="795" y="749"/>
                </a:lnTo>
                <a:lnTo>
                  <a:pt x="853" y="769"/>
                </a:lnTo>
                <a:lnTo>
                  <a:pt x="912" y="787"/>
                </a:lnTo>
                <a:lnTo>
                  <a:pt x="972" y="804"/>
                </a:lnTo>
                <a:lnTo>
                  <a:pt x="1033" y="817"/>
                </a:lnTo>
                <a:lnTo>
                  <a:pt x="1094" y="828"/>
                </a:lnTo>
                <a:lnTo>
                  <a:pt x="1155" y="836"/>
                </a:lnTo>
                <a:lnTo>
                  <a:pt x="1217" y="841"/>
                </a:lnTo>
                <a:lnTo>
                  <a:pt x="1279" y="844"/>
                </a:lnTo>
                <a:lnTo>
                  <a:pt x="1342" y="844"/>
                </a:lnTo>
                <a:lnTo>
                  <a:pt x="1404" y="841"/>
                </a:lnTo>
                <a:lnTo>
                  <a:pt x="1466" y="836"/>
                </a:lnTo>
                <a:lnTo>
                  <a:pt x="1527" y="828"/>
                </a:lnTo>
                <a:lnTo>
                  <a:pt x="1588" y="817"/>
                </a:lnTo>
                <a:lnTo>
                  <a:pt x="1649" y="804"/>
                </a:lnTo>
                <a:lnTo>
                  <a:pt x="1709" y="787"/>
                </a:lnTo>
                <a:lnTo>
                  <a:pt x="1768" y="769"/>
                </a:lnTo>
                <a:lnTo>
                  <a:pt x="1826" y="749"/>
                </a:lnTo>
                <a:lnTo>
                  <a:pt x="1884" y="725"/>
                </a:lnTo>
                <a:lnTo>
                  <a:pt x="1941" y="698"/>
                </a:lnTo>
                <a:lnTo>
                  <a:pt x="1996" y="671"/>
                </a:lnTo>
                <a:lnTo>
                  <a:pt x="2049" y="639"/>
                </a:lnTo>
                <a:lnTo>
                  <a:pt x="2102" y="606"/>
                </a:lnTo>
                <a:lnTo>
                  <a:pt x="2153" y="571"/>
                </a:lnTo>
                <a:lnTo>
                  <a:pt x="2203" y="533"/>
                </a:lnTo>
                <a:lnTo>
                  <a:pt x="2251" y="495"/>
                </a:lnTo>
                <a:lnTo>
                  <a:pt x="2297" y="453"/>
                </a:lnTo>
                <a:lnTo>
                  <a:pt x="2341" y="409"/>
                </a:lnTo>
                <a:lnTo>
                  <a:pt x="2384" y="364"/>
                </a:lnTo>
                <a:lnTo>
                  <a:pt x="2424" y="317"/>
                </a:lnTo>
                <a:lnTo>
                  <a:pt x="2462" y="267"/>
                </a:lnTo>
                <a:lnTo>
                  <a:pt x="2499" y="217"/>
                </a:lnTo>
                <a:lnTo>
                  <a:pt x="2533" y="164"/>
                </a:lnTo>
                <a:lnTo>
                  <a:pt x="2564" y="111"/>
                </a:lnTo>
                <a:lnTo>
                  <a:pt x="2593" y="56"/>
                </a:lnTo>
                <a:lnTo>
                  <a:pt x="2621" y="0"/>
                </a:lnTo>
              </a:path>
            </a:pathLst>
          </a:custGeom>
          <a:noFill/>
          <a:ln w="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6400800" y="2881313"/>
            <a:ext cx="4470400" cy="1441450"/>
          </a:xfrm>
          <a:custGeom>
            <a:avLst/>
            <a:gdLst>
              <a:gd name="T0" fmla="*/ 39 w 5633"/>
              <a:gd name="T1" fmla="*/ 82 h 1815"/>
              <a:gd name="T2" fmla="*/ 124 w 5633"/>
              <a:gd name="T3" fmla="*/ 243 h 1815"/>
              <a:gd name="T4" fmla="*/ 218 w 5633"/>
              <a:gd name="T5" fmla="*/ 399 h 1815"/>
              <a:gd name="T6" fmla="*/ 321 w 5633"/>
              <a:gd name="T7" fmla="*/ 548 h 1815"/>
              <a:gd name="T8" fmla="*/ 433 w 5633"/>
              <a:gd name="T9" fmla="*/ 691 h 1815"/>
              <a:gd name="T10" fmla="*/ 552 w 5633"/>
              <a:gd name="T11" fmla="*/ 828 h 1815"/>
              <a:gd name="T12" fmla="*/ 679 w 5633"/>
              <a:gd name="T13" fmla="*/ 957 h 1815"/>
              <a:gd name="T14" fmla="*/ 814 w 5633"/>
              <a:gd name="T15" fmla="*/ 1079 h 1815"/>
              <a:gd name="T16" fmla="*/ 956 w 5633"/>
              <a:gd name="T17" fmla="*/ 1192 h 1815"/>
              <a:gd name="T18" fmla="*/ 1104 w 5633"/>
              <a:gd name="T19" fmla="*/ 1297 h 1815"/>
              <a:gd name="T20" fmla="*/ 1258 w 5633"/>
              <a:gd name="T21" fmla="*/ 1394 h 1815"/>
              <a:gd name="T22" fmla="*/ 1417 w 5633"/>
              <a:gd name="T23" fmla="*/ 1481 h 1815"/>
              <a:gd name="T24" fmla="*/ 1581 w 5633"/>
              <a:gd name="T25" fmla="*/ 1558 h 1815"/>
              <a:gd name="T26" fmla="*/ 1749 w 5633"/>
              <a:gd name="T27" fmla="*/ 1626 h 1815"/>
              <a:gd name="T28" fmla="*/ 1922 w 5633"/>
              <a:gd name="T29" fmla="*/ 1683 h 1815"/>
              <a:gd name="T30" fmla="*/ 2097 w 5633"/>
              <a:gd name="T31" fmla="*/ 1731 h 1815"/>
              <a:gd name="T32" fmla="*/ 2275 w 5633"/>
              <a:gd name="T33" fmla="*/ 1767 h 1815"/>
              <a:gd name="T34" fmla="*/ 2454 w 5633"/>
              <a:gd name="T35" fmla="*/ 1794 h 1815"/>
              <a:gd name="T36" fmla="*/ 2635 w 5633"/>
              <a:gd name="T37" fmla="*/ 1810 h 1815"/>
              <a:gd name="T38" fmla="*/ 2816 w 5633"/>
              <a:gd name="T39" fmla="*/ 1815 h 1815"/>
              <a:gd name="T40" fmla="*/ 2998 w 5633"/>
              <a:gd name="T41" fmla="*/ 1810 h 1815"/>
              <a:gd name="T42" fmla="*/ 3179 w 5633"/>
              <a:gd name="T43" fmla="*/ 1794 h 1815"/>
              <a:gd name="T44" fmla="*/ 3358 w 5633"/>
              <a:gd name="T45" fmla="*/ 1767 h 1815"/>
              <a:gd name="T46" fmla="*/ 3536 w 5633"/>
              <a:gd name="T47" fmla="*/ 1731 h 1815"/>
              <a:gd name="T48" fmla="*/ 3711 w 5633"/>
              <a:gd name="T49" fmla="*/ 1683 h 1815"/>
              <a:gd name="T50" fmla="*/ 3883 w 5633"/>
              <a:gd name="T51" fmla="*/ 1626 h 1815"/>
              <a:gd name="T52" fmla="*/ 4052 w 5633"/>
              <a:gd name="T53" fmla="*/ 1558 h 1815"/>
              <a:gd name="T54" fmla="*/ 4216 w 5633"/>
              <a:gd name="T55" fmla="*/ 1481 h 1815"/>
              <a:gd name="T56" fmla="*/ 4375 w 5633"/>
              <a:gd name="T57" fmla="*/ 1394 h 1815"/>
              <a:gd name="T58" fmla="*/ 4529 w 5633"/>
              <a:gd name="T59" fmla="*/ 1297 h 1815"/>
              <a:gd name="T60" fmla="*/ 4677 w 5633"/>
              <a:gd name="T61" fmla="*/ 1192 h 1815"/>
              <a:gd name="T62" fmla="*/ 4819 w 5633"/>
              <a:gd name="T63" fmla="*/ 1079 h 1815"/>
              <a:gd name="T64" fmla="*/ 4954 w 5633"/>
              <a:gd name="T65" fmla="*/ 957 h 1815"/>
              <a:gd name="T66" fmla="*/ 5081 w 5633"/>
              <a:gd name="T67" fmla="*/ 828 h 1815"/>
              <a:gd name="T68" fmla="*/ 5200 w 5633"/>
              <a:gd name="T69" fmla="*/ 691 h 1815"/>
              <a:gd name="T70" fmla="*/ 5312 w 5633"/>
              <a:gd name="T71" fmla="*/ 548 h 1815"/>
              <a:gd name="T72" fmla="*/ 5415 w 5633"/>
              <a:gd name="T73" fmla="*/ 399 h 1815"/>
              <a:gd name="T74" fmla="*/ 5509 w 5633"/>
              <a:gd name="T75" fmla="*/ 243 h 1815"/>
              <a:gd name="T76" fmla="*/ 5594 w 5633"/>
              <a:gd name="T77" fmla="*/ 82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33" h="1815">
                <a:moveTo>
                  <a:pt x="0" y="0"/>
                </a:moveTo>
                <a:lnTo>
                  <a:pt x="39" y="82"/>
                </a:lnTo>
                <a:lnTo>
                  <a:pt x="81" y="164"/>
                </a:lnTo>
                <a:lnTo>
                  <a:pt x="124" y="243"/>
                </a:lnTo>
                <a:lnTo>
                  <a:pt x="170" y="321"/>
                </a:lnTo>
                <a:lnTo>
                  <a:pt x="218" y="399"/>
                </a:lnTo>
                <a:lnTo>
                  <a:pt x="268" y="474"/>
                </a:lnTo>
                <a:lnTo>
                  <a:pt x="321" y="548"/>
                </a:lnTo>
                <a:lnTo>
                  <a:pt x="376" y="621"/>
                </a:lnTo>
                <a:lnTo>
                  <a:pt x="433" y="691"/>
                </a:lnTo>
                <a:lnTo>
                  <a:pt x="492" y="761"/>
                </a:lnTo>
                <a:lnTo>
                  <a:pt x="552" y="828"/>
                </a:lnTo>
                <a:lnTo>
                  <a:pt x="615" y="894"/>
                </a:lnTo>
                <a:lnTo>
                  <a:pt x="679" y="957"/>
                </a:lnTo>
                <a:lnTo>
                  <a:pt x="746" y="1020"/>
                </a:lnTo>
                <a:lnTo>
                  <a:pt x="814" y="1079"/>
                </a:lnTo>
                <a:lnTo>
                  <a:pt x="884" y="1137"/>
                </a:lnTo>
                <a:lnTo>
                  <a:pt x="956" y="1192"/>
                </a:lnTo>
                <a:lnTo>
                  <a:pt x="1029" y="1246"/>
                </a:lnTo>
                <a:lnTo>
                  <a:pt x="1104" y="1297"/>
                </a:lnTo>
                <a:lnTo>
                  <a:pt x="1180" y="1347"/>
                </a:lnTo>
                <a:lnTo>
                  <a:pt x="1258" y="1394"/>
                </a:lnTo>
                <a:lnTo>
                  <a:pt x="1337" y="1438"/>
                </a:lnTo>
                <a:lnTo>
                  <a:pt x="1417" y="1481"/>
                </a:lnTo>
                <a:lnTo>
                  <a:pt x="1499" y="1520"/>
                </a:lnTo>
                <a:lnTo>
                  <a:pt x="1581" y="1558"/>
                </a:lnTo>
                <a:lnTo>
                  <a:pt x="1665" y="1593"/>
                </a:lnTo>
                <a:lnTo>
                  <a:pt x="1749" y="1626"/>
                </a:lnTo>
                <a:lnTo>
                  <a:pt x="1835" y="1656"/>
                </a:lnTo>
                <a:lnTo>
                  <a:pt x="1922" y="1683"/>
                </a:lnTo>
                <a:lnTo>
                  <a:pt x="2009" y="1708"/>
                </a:lnTo>
                <a:lnTo>
                  <a:pt x="2097" y="1731"/>
                </a:lnTo>
                <a:lnTo>
                  <a:pt x="2186" y="1750"/>
                </a:lnTo>
                <a:lnTo>
                  <a:pt x="2275" y="1767"/>
                </a:lnTo>
                <a:lnTo>
                  <a:pt x="2364" y="1782"/>
                </a:lnTo>
                <a:lnTo>
                  <a:pt x="2454" y="1794"/>
                </a:lnTo>
                <a:lnTo>
                  <a:pt x="2544" y="1804"/>
                </a:lnTo>
                <a:lnTo>
                  <a:pt x="2635" y="1810"/>
                </a:lnTo>
                <a:lnTo>
                  <a:pt x="2725" y="1814"/>
                </a:lnTo>
                <a:lnTo>
                  <a:pt x="2816" y="1815"/>
                </a:lnTo>
                <a:lnTo>
                  <a:pt x="2908" y="1814"/>
                </a:lnTo>
                <a:lnTo>
                  <a:pt x="2998" y="1810"/>
                </a:lnTo>
                <a:lnTo>
                  <a:pt x="3089" y="1804"/>
                </a:lnTo>
                <a:lnTo>
                  <a:pt x="3179" y="1794"/>
                </a:lnTo>
                <a:lnTo>
                  <a:pt x="3269" y="1782"/>
                </a:lnTo>
                <a:lnTo>
                  <a:pt x="3358" y="1767"/>
                </a:lnTo>
                <a:lnTo>
                  <a:pt x="3447" y="1750"/>
                </a:lnTo>
                <a:lnTo>
                  <a:pt x="3536" y="1731"/>
                </a:lnTo>
                <a:lnTo>
                  <a:pt x="3624" y="1708"/>
                </a:lnTo>
                <a:lnTo>
                  <a:pt x="3711" y="1683"/>
                </a:lnTo>
                <a:lnTo>
                  <a:pt x="3798" y="1656"/>
                </a:lnTo>
                <a:lnTo>
                  <a:pt x="3883" y="1626"/>
                </a:lnTo>
                <a:lnTo>
                  <a:pt x="3968" y="1593"/>
                </a:lnTo>
                <a:lnTo>
                  <a:pt x="4052" y="1558"/>
                </a:lnTo>
                <a:lnTo>
                  <a:pt x="4134" y="1520"/>
                </a:lnTo>
                <a:lnTo>
                  <a:pt x="4216" y="1481"/>
                </a:lnTo>
                <a:lnTo>
                  <a:pt x="4296" y="1438"/>
                </a:lnTo>
                <a:lnTo>
                  <a:pt x="4375" y="1394"/>
                </a:lnTo>
                <a:lnTo>
                  <a:pt x="4453" y="1347"/>
                </a:lnTo>
                <a:lnTo>
                  <a:pt x="4529" y="1297"/>
                </a:lnTo>
                <a:lnTo>
                  <a:pt x="4604" y="1246"/>
                </a:lnTo>
                <a:lnTo>
                  <a:pt x="4677" y="1192"/>
                </a:lnTo>
                <a:lnTo>
                  <a:pt x="4749" y="1137"/>
                </a:lnTo>
                <a:lnTo>
                  <a:pt x="4819" y="1079"/>
                </a:lnTo>
                <a:lnTo>
                  <a:pt x="4887" y="1020"/>
                </a:lnTo>
                <a:lnTo>
                  <a:pt x="4954" y="957"/>
                </a:lnTo>
                <a:lnTo>
                  <a:pt x="5018" y="894"/>
                </a:lnTo>
                <a:lnTo>
                  <a:pt x="5081" y="828"/>
                </a:lnTo>
                <a:lnTo>
                  <a:pt x="5141" y="761"/>
                </a:lnTo>
                <a:lnTo>
                  <a:pt x="5200" y="691"/>
                </a:lnTo>
                <a:lnTo>
                  <a:pt x="5257" y="621"/>
                </a:lnTo>
                <a:lnTo>
                  <a:pt x="5312" y="548"/>
                </a:lnTo>
                <a:lnTo>
                  <a:pt x="5364" y="474"/>
                </a:lnTo>
                <a:lnTo>
                  <a:pt x="5415" y="399"/>
                </a:lnTo>
                <a:lnTo>
                  <a:pt x="5463" y="321"/>
                </a:lnTo>
                <a:lnTo>
                  <a:pt x="5509" y="243"/>
                </a:lnTo>
                <a:lnTo>
                  <a:pt x="5552" y="164"/>
                </a:lnTo>
                <a:lnTo>
                  <a:pt x="5594" y="82"/>
                </a:lnTo>
                <a:lnTo>
                  <a:pt x="563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p:cNvSpPr>
            <a:spLocks/>
          </p:cNvSpPr>
          <p:nvPr/>
        </p:nvSpPr>
        <p:spPr bwMode="auto">
          <a:xfrm>
            <a:off x="7281862" y="2481263"/>
            <a:ext cx="2708275" cy="873125"/>
          </a:xfrm>
          <a:custGeom>
            <a:avLst/>
            <a:gdLst>
              <a:gd name="T0" fmla="*/ 0 w 3413"/>
              <a:gd name="T1" fmla="*/ 0 h 1101"/>
              <a:gd name="T2" fmla="*/ 31 w 3413"/>
              <a:gd name="T3" fmla="*/ 65 h 1101"/>
              <a:gd name="T4" fmla="*/ 65 w 3413"/>
              <a:gd name="T5" fmla="*/ 128 h 1101"/>
              <a:gd name="T6" fmla="*/ 100 w 3413"/>
              <a:gd name="T7" fmla="*/ 190 h 1101"/>
              <a:gd name="T8" fmla="*/ 138 w 3413"/>
              <a:gd name="T9" fmla="*/ 251 h 1101"/>
              <a:gd name="T10" fmla="*/ 178 w 3413"/>
              <a:gd name="T11" fmla="*/ 310 h 1101"/>
              <a:gd name="T12" fmla="*/ 221 w 3413"/>
              <a:gd name="T13" fmla="*/ 368 h 1101"/>
              <a:gd name="T14" fmla="*/ 265 w 3413"/>
              <a:gd name="T15" fmla="*/ 424 h 1101"/>
              <a:gd name="T16" fmla="*/ 312 w 3413"/>
              <a:gd name="T17" fmla="*/ 478 h 1101"/>
              <a:gd name="T18" fmla="*/ 361 w 3413"/>
              <a:gd name="T19" fmla="*/ 530 h 1101"/>
              <a:gd name="T20" fmla="*/ 412 w 3413"/>
              <a:gd name="T21" fmla="*/ 581 h 1101"/>
              <a:gd name="T22" fmla="*/ 465 w 3413"/>
              <a:gd name="T23" fmla="*/ 629 h 1101"/>
              <a:gd name="T24" fmla="*/ 518 w 3413"/>
              <a:gd name="T25" fmla="*/ 676 h 1101"/>
              <a:gd name="T26" fmla="*/ 575 w 3413"/>
              <a:gd name="T27" fmla="*/ 720 h 1101"/>
              <a:gd name="T28" fmla="*/ 633 w 3413"/>
              <a:gd name="T29" fmla="*/ 762 h 1101"/>
              <a:gd name="T30" fmla="*/ 692 w 3413"/>
              <a:gd name="T31" fmla="*/ 802 h 1101"/>
              <a:gd name="T32" fmla="*/ 753 w 3413"/>
              <a:gd name="T33" fmla="*/ 839 h 1101"/>
              <a:gd name="T34" fmla="*/ 815 w 3413"/>
              <a:gd name="T35" fmla="*/ 875 h 1101"/>
              <a:gd name="T36" fmla="*/ 879 w 3413"/>
              <a:gd name="T37" fmla="*/ 908 h 1101"/>
              <a:gd name="T38" fmla="*/ 943 w 3413"/>
              <a:gd name="T39" fmla="*/ 938 h 1101"/>
              <a:gd name="T40" fmla="*/ 1009 w 3413"/>
              <a:gd name="T41" fmla="*/ 966 h 1101"/>
              <a:gd name="T42" fmla="*/ 1076 w 3413"/>
              <a:gd name="T43" fmla="*/ 991 h 1101"/>
              <a:gd name="T44" fmla="*/ 1143 w 3413"/>
              <a:gd name="T45" fmla="*/ 1014 h 1101"/>
              <a:gd name="T46" fmla="*/ 1212 w 3413"/>
              <a:gd name="T47" fmla="*/ 1034 h 1101"/>
              <a:gd name="T48" fmla="*/ 1282 w 3413"/>
              <a:gd name="T49" fmla="*/ 1052 h 1101"/>
              <a:gd name="T50" fmla="*/ 1351 w 3413"/>
              <a:gd name="T51" fmla="*/ 1067 h 1101"/>
              <a:gd name="T52" fmla="*/ 1421 w 3413"/>
              <a:gd name="T53" fmla="*/ 1079 h 1101"/>
              <a:gd name="T54" fmla="*/ 1492 w 3413"/>
              <a:gd name="T55" fmla="*/ 1089 h 1101"/>
              <a:gd name="T56" fmla="*/ 1564 w 3413"/>
              <a:gd name="T57" fmla="*/ 1096 h 1101"/>
              <a:gd name="T58" fmla="*/ 1635 w 3413"/>
              <a:gd name="T59" fmla="*/ 1100 h 1101"/>
              <a:gd name="T60" fmla="*/ 1706 w 3413"/>
              <a:gd name="T61" fmla="*/ 1101 h 1101"/>
              <a:gd name="T62" fmla="*/ 1778 w 3413"/>
              <a:gd name="T63" fmla="*/ 1100 h 1101"/>
              <a:gd name="T64" fmla="*/ 1849 w 3413"/>
              <a:gd name="T65" fmla="*/ 1096 h 1101"/>
              <a:gd name="T66" fmla="*/ 1921 w 3413"/>
              <a:gd name="T67" fmla="*/ 1089 h 1101"/>
              <a:gd name="T68" fmla="*/ 1992 w 3413"/>
              <a:gd name="T69" fmla="*/ 1079 h 1101"/>
              <a:gd name="T70" fmla="*/ 2061 w 3413"/>
              <a:gd name="T71" fmla="*/ 1067 h 1101"/>
              <a:gd name="T72" fmla="*/ 2131 w 3413"/>
              <a:gd name="T73" fmla="*/ 1052 h 1101"/>
              <a:gd name="T74" fmla="*/ 2201 w 3413"/>
              <a:gd name="T75" fmla="*/ 1034 h 1101"/>
              <a:gd name="T76" fmla="*/ 2269 w 3413"/>
              <a:gd name="T77" fmla="*/ 1014 h 1101"/>
              <a:gd name="T78" fmla="*/ 2337 w 3413"/>
              <a:gd name="T79" fmla="*/ 991 h 1101"/>
              <a:gd name="T80" fmla="*/ 2403 w 3413"/>
              <a:gd name="T81" fmla="*/ 966 h 1101"/>
              <a:gd name="T82" fmla="*/ 2470 w 3413"/>
              <a:gd name="T83" fmla="*/ 938 h 1101"/>
              <a:gd name="T84" fmla="*/ 2534 w 3413"/>
              <a:gd name="T85" fmla="*/ 908 h 1101"/>
              <a:gd name="T86" fmla="*/ 2598 w 3413"/>
              <a:gd name="T87" fmla="*/ 875 h 1101"/>
              <a:gd name="T88" fmla="*/ 2660 w 3413"/>
              <a:gd name="T89" fmla="*/ 839 h 1101"/>
              <a:gd name="T90" fmla="*/ 2721 w 3413"/>
              <a:gd name="T91" fmla="*/ 802 h 1101"/>
              <a:gd name="T92" fmla="*/ 2780 w 3413"/>
              <a:gd name="T93" fmla="*/ 762 h 1101"/>
              <a:gd name="T94" fmla="*/ 2838 w 3413"/>
              <a:gd name="T95" fmla="*/ 720 h 1101"/>
              <a:gd name="T96" fmla="*/ 2895 w 3413"/>
              <a:gd name="T97" fmla="*/ 676 h 1101"/>
              <a:gd name="T98" fmla="*/ 2948 w 3413"/>
              <a:gd name="T99" fmla="*/ 629 h 1101"/>
              <a:gd name="T100" fmla="*/ 3001 w 3413"/>
              <a:gd name="T101" fmla="*/ 581 h 1101"/>
              <a:gd name="T102" fmla="*/ 3052 w 3413"/>
              <a:gd name="T103" fmla="*/ 530 h 1101"/>
              <a:gd name="T104" fmla="*/ 3101 w 3413"/>
              <a:gd name="T105" fmla="*/ 478 h 1101"/>
              <a:gd name="T106" fmla="*/ 3148 w 3413"/>
              <a:gd name="T107" fmla="*/ 424 h 1101"/>
              <a:gd name="T108" fmla="*/ 3192 w 3413"/>
              <a:gd name="T109" fmla="*/ 368 h 1101"/>
              <a:gd name="T110" fmla="*/ 3235 w 3413"/>
              <a:gd name="T111" fmla="*/ 310 h 1101"/>
              <a:gd name="T112" fmla="*/ 3275 w 3413"/>
              <a:gd name="T113" fmla="*/ 251 h 1101"/>
              <a:gd name="T114" fmla="*/ 3313 w 3413"/>
              <a:gd name="T115" fmla="*/ 190 h 1101"/>
              <a:gd name="T116" fmla="*/ 3348 w 3413"/>
              <a:gd name="T117" fmla="*/ 128 h 1101"/>
              <a:gd name="T118" fmla="*/ 3382 w 3413"/>
              <a:gd name="T119" fmla="*/ 65 h 1101"/>
              <a:gd name="T120" fmla="*/ 3413 w 3413"/>
              <a:gd name="T121"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3" h="1101">
                <a:moveTo>
                  <a:pt x="0" y="0"/>
                </a:moveTo>
                <a:lnTo>
                  <a:pt x="31" y="65"/>
                </a:lnTo>
                <a:lnTo>
                  <a:pt x="65" y="128"/>
                </a:lnTo>
                <a:lnTo>
                  <a:pt x="100" y="190"/>
                </a:lnTo>
                <a:lnTo>
                  <a:pt x="138" y="251"/>
                </a:lnTo>
                <a:lnTo>
                  <a:pt x="178" y="310"/>
                </a:lnTo>
                <a:lnTo>
                  <a:pt x="221" y="368"/>
                </a:lnTo>
                <a:lnTo>
                  <a:pt x="265" y="424"/>
                </a:lnTo>
                <a:lnTo>
                  <a:pt x="312" y="478"/>
                </a:lnTo>
                <a:lnTo>
                  <a:pt x="361" y="530"/>
                </a:lnTo>
                <a:lnTo>
                  <a:pt x="412" y="581"/>
                </a:lnTo>
                <a:lnTo>
                  <a:pt x="465" y="629"/>
                </a:lnTo>
                <a:lnTo>
                  <a:pt x="518" y="676"/>
                </a:lnTo>
                <a:lnTo>
                  <a:pt x="575" y="720"/>
                </a:lnTo>
                <a:lnTo>
                  <a:pt x="633" y="762"/>
                </a:lnTo>
                <a:lnTo>
                  <a:pt x="692" y="802"/>
                </a:lnTo>
                <a:lnTo>
                  <a:pt x="753" y="839"/>
                </a:lnTo>
                <a:lnTo>
                  <a:pt x="815" y="875"/>
                </a:lnTo>
                <a:lnTo>
                  <a:pt x="879" y="908"/>
                </a:lnTo>
                <a:lnTo>
                  <a:pt x="943" y="938"/>
                </a:lnTo>
                <a:lnTo>
                  <a:pt x="1009" y="966"/>
                </a:lnTo>
                <a:lnTo>
                  <a:pt x="1076" y="991"/>
                </a:lnTo>
                <a:lnTo>
                  <a:pt x="1143" y="1014"/>
                </a:lnTo>
                <a:lnTo>
                  <a:pt x="1212" y="1034"/>
                </a:lnTo>
                <a:lnTo>
                  <a:pt x="1282" y="1052"/>
                </a:lnTo>
                <a:lnTo>
                  <a:pt x="1351" y="1067"/>
                </a:lnTo>
                <a:lnTo>
                  <a:pt x="1421" y="1079"/>
                </a:lnTo>
                <a:lnTo>
                  <a:pt x="1492" y="1089"/>
                </a:lnTo>
                <a:lnTo>
                  <a:pt x="1564" y="1096"/>
                </a:lnTo>
                <a:lnTo>
                  <a:pt x="1635" y="1100"/>
                </a:lnTo>
                <a:lnTo>
                  <a:pt x="1706" y="1101"/>
                </a:lnTo>
                <a:lnTo>
                  <a:pt x="1778" y="1100"/>
                </a:lnTo>
                <a:lnTo>
                  <a:pt x="1849" y="1096"/>
                </a:lnTo>
                <a:lnTo>
                  <a:pt x="1921" y="1089"/>
                </a:lnTo>
                <a:lnTo>
                  <a:pt x="1992" y="1079"/>
                </a:lnTo>
                <a:lnTo>
                  <a:pt x="2061" y="1067"/>
                </a:lnTo>
                <a:lnTo>
                  <a:pt x="2131" y="1052"/>
                </a:lnTo>
                <a:lnTo>
                  <a:pt x="2201" y="1034"/>
                </a:lnTo>
                <a:lnTo>
                  <a:pt x="2269" y="1014"/>
                </a:lnTo>
                <a:lnTo>
                  <a:pt x="2337" y="991"/>
                </a:lnTo>
                <a:lnTo>
                  <a:pt x="2403" y="966"/>
                </a:lnTo>
                <a:lnTo>
                  <a:pt x="2470" y="938"/>
                </a:lnTo>
                <a:lnTo>
                  <a:pt x="2534" y="908"/>
                </a:lnTo>
                <a:lnTo>
                  <a:pt x="2598" y="875"/>
                </a:lnTo>
                <a:lnTo>
                  <a:pt x="2660" y="839"/>
                </a:lnTo>
                <a:lnTo>
                  <a:pt x="2721" y="802"/>
                </a:lnTo>
                <a:lnTo>
                  <a:pt x="2780" y="762"/>
                </a:lnTo>
                <a:lnTo>
                  <a:pt x="2838" y="720"/>
                </a:lnTo>
                <a:lnTo>
                  <a:pt x="2895" y="676"/>
                </a:lnTo>
                <a:lnTo>
                  <a:pt x="2948" y="629"/>
                </a:lnTo>
                <a:lnTo>
                  <a:pt x="3001" y="581"/>
                </a:lnTo>
                <a:lnTo>
                  <a:pt x="3052" y="530"/>
                </a:lnTo>
                <a:lnTo>
                  <a:pt x="3101" y="478"/>
                </a:lnTo>
                <a:lnTo>
                  <a:pt x="3148" y="424"/>
                </a:lnTo>
                <a:lnTo>
                  <a:pt x="3192" y="368"/>
                </a:lnTo>
                <a:lnTo>
                  <a:pt x="3235" y="310"/>
                </a:lnTo>
                <a:lnTo>
                  <a:pt x="3275" y="251"/>
                </a:lnTo>
                <a:lnTo>
                  <a:pt x="3313" y="190"/>
                </a:lnTo>
                <a:lnTo>
                  <a:pt x="3348" y="128"/>
                </a:lnTo>
                <a:lnTo>
                  <a:pt x="3382" y="65"/>
                </a:lnTo>
                <a:lnTo>
                  <a:pt x="3413" y="0"/>
                </a:lnTo>
              </a:path>
            </a:pathLst>
          </a:custGeom>
          <a:noFill/>
          <a:ln w="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6"/>
          <p:cNvSpPr>
            <a:spLocks/>
          </p:cNvSpPr>
          <p:nvPr/>
        </p:nvSpPr>
        <p:spPr bwMode="auto">
          <a:xfrm>
            <a:off x="6294437" y="2930525"/>
            <a:ext cx="4684713" cy="1511300"/>
          </a:xfrm>
          <a:custGeom>
            <a:avLst/>
            <a:gdLst>
              <a:gd name="T0" fmla="*/ 39 w 5903"/>
              <a:gd name="T1" fmla="*/ 84 h 1902"/>
              <a:gd name="T2" fmla="*/ 126 w 5903"/>
              <a:gd name="T3" fmla="*/ 249 h 1902"/>
              <a:gd name="T4" fmla="*/ 221 w 5903"/>
              <a:gd name="T5" fmla="*/ 407 h 1902"/>
              <a:gd name="T6" fmla="*/ 325 w 5903"/>
              <a:gd name="T7" fmla="*/ 561 h 1902"/>
              <a:gd name="T8" fmla="*/ 439 w 5903"/>
              <a:gd name="T9" fmla="*/ 708 h 1902"/>
              <a:gd name="T10" fmla="*/ 560 w 5903"/>
              <a:gd name="T11" fmla="*/ 848 h 1902"/>
              <a:gd name="T12" fmla="*/ 689 w 5903"/>
              <a:gd name="T13" fmla="*/ 981 h 1902"/>
              <a:gd name="T14" fmla="*/ 826 w 5903"/>
              <a:gd name="T15" fmla="*/ 1108 h 1902"/>
              <a:gd name="T16" fmla="*/ 969 w 5903"/>
              <a:gd name="T17" fmla="*/ 1225 h 1902"/>
              <a:gd name="T18" fmla="*/ 1119 w 5903"/>
              <a:gd name="T19" fmla="*/ 1334 h 1902"/>
              <a:gd name="T20" fmla="*/ 1275 w 5903"/>
              <a:gd name="T21" fmla="*/ 1435 h 1902"/>
              <a:gd name="T22" fmla="*/ 1436 w 5903"/>
              <a:gd name="T23" fmla="*/ 1526 h 1902"/>
              <a:gd name="T24" fmla="*/ 1602 w 5903"/>
              <a:gd name="T25" fmla="*/ 1609 h 1902"/>
              <a:gd name="T26" fmla="*/ 1774 w 5903"/>
              <a:gd name="T27" fmla="*/ 1680 h 1902"/>
              <a:gd name="T28" fmla="*/ 1948 w 5903"/>
              <a:gd name="T29" fmla="*/ 1743 h 1902"/>
              <a:gd name="T30" fmla="*/ 2126 w 5903"/>
              <a:gd name="T31" fmla="*/ 1795 h 1902"/>
              <a:gd name="T32" fmla="*/ 2307 w 5903"/>
              <a:gd name="T33" fmla="*/ 1838 h 1902"/>
              <a:gd name="T34" fmla="*/ 2489 w 5903"/>
              <a:gd name="T35" fmla="*/ 1869 h 1902"/>
              <a:gd name="T36" fmla="*/ 2674 w 5903"/>
              <a:gd name="T37" fmla="*/ 1891 h 1902"/>
              <a:gd name="T38" fmla="*/ 2859 w 5903"/>
              <a:gd name="T39" fmla="*/ 1901 h 1902"/>
              <a:gd name="T40" fmla="*/ 3044 w 5903"/>
              <a:gd name="T41" fmla="*/ 1901 h 1902"/>
              <a:gd name="T42" fmla="*/ 3229 w 5903"/>
              <a:gd name="T43" fmla="*/ 1891 h 1902"/>
              <a:gd name="T44" fmla="*/ 3414 w 5903"/>
              <a:gd name="T45" fmla="*/ 1869 h 1902"/>
              <a:gd name="T46" fmla="*/ 3596 w 5903"/>
              <a:gd name="T47" fmla="*/ 1838 h 1902"/>
              <a:gd name="T48" fmla="*/ 3777 w 5903"/>
              <a:gd name="T49" fmla="*/ 1795 h 1902"/>
              <a:gd name="T50" fmla="*/ 3955 w 5903"/>
              <a:gd name="T51" fmla="*/ 1743 h 1902"/>
              <a:gd name="T52" fmla="*/ 4129 w 5903"/>
              <a:gd name="T53" fmla="*/ 1680 h 1902"/>
              <a:gd name="T54" fmla="*/ 4300 w 5903"/>
              <a:gd name="T55" fmla="*/ 1609 h 1902"/>
              <a:gd name="T56" fmla="*/ 4467 w 5903"/>
              <a:gd name="T57" fmla="*/ 1526 h 1902"/>
              <a:gd name="T58" fmla="*/ 4628 w 5903"/>
              <a:gd name="T59" fmla="*/ 1435 h 1902"/>
              <a:gd name="T60" fmla="*/ 4784 w 5903"/>
              <a:gd name="T61" fmla="*/ 1334 h 1902"/>
              <a:gd name="T62" fmla="*/ 4934 w 5903"/>
              <a:gd name="T63" fmla="*/ 1225 h 1902"/>
              <a:gd name="T64" fmla="*/ 5077 w 5903"/>
              <a:gd name="T65" fmla="*/ 1108 h 1902"/>
              <a:gd name="T66" fmla="*/ 5214 w 5903"/>
              <a:gd name="T67" fmla="*/ 981 h 1902"/>
              <a:gd name="T68" fmla="*/ 5343 w 5903"/>
              <a:gd name="T69" fmla="*/ 848 h 1902"/>
              <a:gd name="T70" fmla="*/ 5464 w 5903"/>
              <a:gd name="T71" fmla="*/ 708 h 1902"/>
              <a:gd name="T72" fmla="*/ 5578 w 5903"/>
              <a:gd name="T73" fmla="*/ 561 h 1902"/>
              <a:gd name="T74" fmla="*/ 5682 w 5903"/>
              <a:gd name="T75" fmla="*/ 407 h 1902"/>
              <a:gd name="T76" fmla="*/ 5777 w 5903"/>
              <a:gd name="T77" fmla="*/ 249 h 1902"/>
              <a:gd name="T78" fmla="*/ 5864 w 5903"/>
              <a:gd name="T79" fmla="*/ 84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03" h="1902">
                <a:moveTo>
                  <a:pt x="0" y="0"/>
                </a:moveTo>
                <a:lnTo>
                  <a:pt x="39" y="84"/>
                </a:lnTo>
                <a:lnTo>
                  <a:pt x="82" y="166"/>
                </a:lnTo>
                <a:lnTo>
                  <a:pt x="126" y="249"/>
                </a:lnTo>
                <a:lnTo>
                  <a:pt x="172" y="328"/>
                </a:lnTo>
                <a:lnTo>
                  <a:pt x="221" y="407"/>
                </a:lnTo>
                <a:lnTo>
                  <a:pt x="273" y="485"/>
                </a:lnTo>
                <a:lnTo>
                  <a:pt x="325" y="561"/>
                </a:lnTo>
                <a:lnTo>
                  <a:pt x="381" y="635"/>
                </a:lnTo>
                <a:lnTo>
                  <a:pt x="439" y="708"/>
                </a:lnTo>
                <a:lnTo>
                  <a:pt x="499" y="778"/>
                </a:lnTo>
                <a:lnTo>
                  <a:pt x="560" y="848"/>
                </a:lnTo>
                <a:lnTo>
                  <a:pt x="623" y="916"/>
                </a:lnTo>
                <a:lnTo>
                  <a:pt x="689" y="981"/>
                </a:lnTo>
                <a:lnTo>
                  <a:pt x="756" y="1046"/>
                </a:lnTo>
                <a:lnTo>
                  <a:pt x="826" y="1108"/>
                </a:lnTo>
                <a:lnTo>
                  <a:pt x="897" y="1167"/>
                </a:lnTo>
                <a:lnTo>
                  <a:pt x="969" y="1225"/>
                </a:lnTo>
                <a:lnTo>
                  <a:pt x="1044" y="1280"/>
                </a:lnTo>
                <a:lnTo>
                  <a:pt x="1119" y="1334"/>
                </a:lnTo>
                <a:lnTo>
                  <a:pt x="1196" y="1386"/>
                </a:lnTo>
                <a:lnTo>
                  <a:pt x="1275" y="1435"/>
                </a:lnTo>
                <a:lnTo>
                  <a:pt x="1355" y="1482"/>
                </a:lnTo>
                <a:lnTo>
                  <a:pt x="1436" y="1526"/>
                </a:lnTo>
                <a:lnTo>
                  <a:pt x="1519" y="1569"/>
                </a:lnTo>
                <a:lnTo>
                  <a:pt x="1602" y="1609"/>
                </a:lnTo>
                <a:lnTo>
                  <a:pt x="1687" y="1646"/>
                </a:lnTo>
                <a:lnTo>
                  <a:pt x="1774" y="1680"/>
                </a:lnTo>
                <a:lnTo>
                  <a:pt x="1861" y="1713"/>
                </a:lnTo>
                <a:lnTo>
                  <a:pt x="1948" y="1743"/>
                </a:lnTo>
                <a:lnTo>
                  <a:pt x="2037" y="1771"/>
                </a:lnTo>
                <a:lnTo>
                  <a:pt x="2126" y="1795"/>
                </a:lnTo>
                <a:lnTo>
                  <a:pt x="2216" y="1818"/>
                </a:lnTo>
                <a:lnTo>
                  <a:pt x="2307" y="1838"/>
                </a:lnTo>
                <a:lnTo>
                  <a:pt x="2398" y="1855"/>
                </a:lnTo>
                <a:lnTo>
                  <a:pt x="2489" y="1869"/>
                </a:lnTo>
                <a:lnTo>
                  <a:pt x="2581" y="1881"/>
                </a:lnTo>
                <a:lnTo>
                  <a:pt x="2674" y="1891"/>
                </a:lnTo>
                <a:lnTo>
                  <a:pt x="2766" y="1897"/>
                </a:lnTo>
                <a:lnTo>
                  <a:pt x="2859" y="1901"/>
                </a:lnTo>
                <a:lnTo>
                  <a:pt x="2951" y="1902"/>
                </a:lnTo>
                <a:lnTo>
                  <a:pt x="3044" y="1901"/>
                </a:lnTo>
                <a:lnTo>
                  <a:pt x="3137" y="1897"/>
                </a:lnTo>
                <a:lnTo>
                  <a:pt x="3229" y="1891"/>
                </a:lnTo>
                <a:lnTo>
                  <a:pt x="3321" y="1881"/>
                </a:lnTo>
                <a:lnTo>
                  <a:pt x="3414" y="1869"/>
                </a:lnTo>
                <a:lnTo>
                  <a:pt x="3505" y="1855"/>
                </a:lnTo>
                <a:lnTo>
                  <a:pt x="3596" y="1838"/>
                </a:lnTo>
                <a:lnTo>
                  <a:pt x="3687" y="1818"/>
                </a:lnTo>
                <a:lnTo>
                  <a:pt x="3777" y="1795"/>
                </a:lnTo>
                <a:lnTo>
                  <a:pt x="3866" y="1771"/>
                </a:lnTo>
                <a:lnTo>
                  <a:pt x="3955" y="1743"/>
                </a:lnTo>
                <a:lnTo>
                  <a:pt x="4042" y="1713"/>
                </a:lnTo>
                <a:lnTo>
                  <a:pt x="4129" y="1680"/>
                </a:lnTo>
                <a:lnTo>
                  <a:pt x="4216" y="1646"/>
                </a:lnTo>
                <a:lnTo>
                  <a:pt x="4300" y="1609"/>
                </a:lnTo>
                <a:lnTo>
                  <a:pt x="4384" y="1569"/>
                </a:lnTo>
                <a:lnTo>
                  <a:pt x="4467" y="1526"/>
                </a:lnTo>
                <a:lnTo>
                  <a:pt x="4548" y="1482"/>
                </a:lnTo>
                <a:lnTo>
                  <a:pt x="4628" y="1435"/>
                </a:lnTo>
                <a:lnTo>
                  <a:pt x="4707" y="1386"/>
                </a:lnTo>
                <a:lnTo>
                  <a:pt x="4784" y="1334"/>
                </a:lnTo>
                <a:lnTo>
                  <a:pt x="4859" y="1280"/>
                </a:lnTo>
                <a:lnTo>
                  <a:pt x="4934" y="1225"/>
                </a:lnTo>
                <a:lnTo>
                  <a:pt x="5006" y="1167"/>
                </a:lnTo>
                <a:lnTo>
                  <a:pt x="5077" y="1108"/>
                </a:lnTo>
                <a:lnTo>
                  <a:pt x="5147" y="1046"/>
                </a:lnTo>
                <a:lnTo>
                  <a:pt x="5214" y="981"/>
                </a:lnTo>
                <a:lnTo>
                  <a:pt x="5280" y="916"/>
                </a:lnTo>
                <a:lnTo>
                  <a:pt x="5343" y="848"/>
                </a:lnTo>
                <a:lnTo>
                  <a:pt x="5404" y="778"/>
                </a:lnTo>
                <a:lnTo>
                  <a:pt x="5464" y="708"/>
                </a:lnTo>
                <a:lnTo>
                  <a:pt x="5522" y="635"/>
                </a:lnTo>
                <a:lnTo>
                  <a:pt x="5578" y="561"/>
                </a:lnTo>
                <a:lnTo>
                  <a:pt x="5630" y="485"/>
                </a:lnTo>
                <a:lnTo>
                  <a:pt x="5682" y="407"/>
                </a:lnTo>
                <a:lnTo>
                  <a:pt x="5731" y="328"/>
                </a:lnTo>
                <a:lnTo>
                  <a:pt x="5777" y="249"/>
                </a:lnTo>
                <a:lnTo>
                  <a:pt x="5821" y="166"/>
                </a:lnTo>
                <a:lnTo>
                  <a:pt x="5864" y="84"/>
                </a:lnTo>
                <a:lnTo>
                  <a:pt x="5903"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6954837" y="2628900"/>
            <a:ext cx="3362325" cy="1084263"/>
          </a:xfrm>
          <a:custGeom>
            <a:avLst/>
            <a:gdLst>
              <a:gd name="T0" fmla="*/ 34 w 4235"/>
              <a:gd name="T1" fmla="*/ 72 h 1365"/>
              <a:gd name="T2" fmla="*/ 109 w 4235"/>
              <a:gd name="T3" fmla="*/ 212 h 1365"/>
              <a:gd name="T4" fmla="*/ 194 w 4235"/>
              <a:gd name="T5" fmla="*/ 347 h 1365"/>
              <a:gd name="T6" fmla="*/ 288 w 4235"/>
              <a:gd name="T7" fmla="*/ 475 h 1365"/>
              <a:gd name="T8" fmla="*/ 390 w 4235"/>
              <a:gd name="T9" fmla="*/ 596 h 1365"/>
              <a:gd name="T10" fmla="*/ 500 w 4235"/>
              <a:gd name="T11" fmla="*/ 711 h 1365"/>
              <a:gd name="T12" fmla="*/ 618 w 4235"/>
              <a:gd name="T13" fmla="*/ 817 h 1365"/>
              <a:gd name="T14" fmla="*/ 744 w 4235"/>
              <a:gd name="T15" fmla="*/ 916 h 1365"/>
              <a:gd name="T16" fmla="*/ 875 w 4235"/>
              <a:gd name="T17" fmla="*/ 1005 h 1365"/>
              <a:gd name="T18" fmla="*/ 1012 w 4235"/>
              <a:gd name="T19" fmla="*/ 1085 h 1365"/>
              <a:gd name="T20" fmla="*/ 1154 w 4235"/>
              <a:gd name="T21" fmla="*/ 1156 h 1365"/>
              <a:gd name="T22" fmla="*/ 1301 w 4235"/>
              <a:gd name="T23" fmla="*/ 1217 h 1365"/>
              <a:gd name="T24" fmla="*/ 1452 w 4235"/>
              <a:gd name="T25" fmla="*/ 1268 h 1365"/>
              <a:gd name="T26" fmla="*/ 1605 w 4235"/>
              <a:gd name="T27" fmla="*/ 1309 h 1365"/>
              <a:gd name="T28" fmla="*/ 1761 w 4235"/>
              <a:gd name="T29" fmla="*/ 1338 h 1365"/>
              <a:gd name="T30" fmla="*/ 1919 w 4235"/>
              <a:gd name="T31" fmla="*/ 1357 h 1365"/>
              <a:gd name="T32" fmla="*/ 2078 w 4235"/>
              <a:gd name="T33" fmla="*/ 1365 h 1365"/>
              <a:gd name="T34" fmla="*/ 2236 w 4235"/>
              <a:gd name="T35" fmla="*/ 1362 h 1365"/>
              <a:gd name="T36" fmla="*/ 2395 w 4235"/>
              <a:gd name="T37" fmla="*/ 1349 h 1365"/>
              <a:gd name="T38" fmla="*/ 2552 w 4235"/>
              <a:gd name="T39" fmla="*/ 1325 h 1365"/>
              <a:gd name="T40" fmla="*/ 2707 w 4235"/>
              <a:gd name="T41" fmla="*/ 1289 h 1365"/>
              <a:gd name="T42" fmla="*/ 2860 w 4235"/>
              <a:gd name="T43" fmla="*/ 1244 h 1365"/>
              <a:gd name="T44" fmla="*/ 3008 w 4235"/>
              <a:gd name="T45" fmla="*/ 1188 h 1365"/>
              <a:gd name="T46" fmla="*/ 3152 w 4235"/>
              <a:gd name="T47" fmla="*/ 1122 h 1365"/>
              <a:gd name="T48" fmla="*/ 3293 w 4235"/>
              <a:gd name="T49" fmla="*/ 1047 h 1365"/>
              <a:gd name="T50" fmla="*/ 3427 w 4235"/>
              <a:gd name="T51" fmla="*/ 962 h 1365"/>
              <a:gd name="T52" fmla="*/ 3554 w 4235"/>
              <a:gd name="T53" fmla="*/ 868 h 1365"/>
              <a:gd name="T54" fmla="*/ 3677 w 4235"/>
              <a:gd name="T55" fmla="*/ 766 h 1365"/>
              <a:gd name="T56" fmla="*/ 3790 w 4235"/>
              <a:gd name="T57" fmla="*/ 655 h 1365"/>
              <a:gd name="T58" fmla="*/ 3898 w 4235"/>
              <a:gd name="T59" fmla="*/ 536 h 1365"/>
              <a:gd name="T60" fmla="*/ 3995 w 4235"/>
              <a:gd name="T61" fmla="*/ 412 h 1365"/>
              <a:gd name="T62" fmla="*/ 4084 w 4235"/>
              <a:gd name="T63" fmla="*/ 280 h 1365"/>
              <a:gd name="T64" fmla="*/ 4165 w 4235"/>
              <a:gd name="T65" fmla="*/ 143 h 1365"/>
              <a:gd name="T66" fmla="*/ 4235 w 4235"/>
              <a:gd name="T67"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35" h="1365">
                <a:moveTo>
                  <a:pt x="0" y="0"/>
                </a:moveTo>
                <a:lnTo>
                  <a:pt x="34" y="72"/>
                </a:lnTo>
                <a:lnTo>
                  <a:pt x="70" y="143"/>
                </a:lnTo>
                <a:lnTo>
                  <a:pt x="109" y="212"/>
                </a:lnTo>
                <a:lnTo>
                  <a:pt x="151" y="280"/>
                </a:lnTo>
                <a:lnTo>
                  <a:pt x="194" y="347"/>
                </a:lnTo>
                <a:lnTo>
                  <a:pt x="240" y="412"/>
                </a:lnTo>
                <a:lnTo>
                  <a:pt x="288" y="475"/>
                </a:lnTo>
                <a:lnTo>
                  <a:pt x="337" y="536"/>
                </a:lnTo>
                <a:lnTo>
                  <a:pt x="390" y="596"/>
                </a:lnTo>
                <a:lnTo>
                  <a:pt x="445" y="655"/>
                </a:lnTo>
                <a:lnTo>
                  <a:pt x="500" y="711"/>
                </a:lnTo>
                <a:lnTo>
                  <a:pt x="558" y="766"/>
                </a:lnTo>
                <a:lnTo>
                  <a:pt x="618" y="817"/>
                </a:lnTo>
                <a:lnTo>
                  <a:pt x="680" y="868"/>
                </a:lnTo>
                <a:lnTo>
                  <a:pt x="744" y="916"/>
                </a:lnTo>
                <a:lnTo>
                  <a:pt x="808" y="962"/>
                </a:lnTo>
                <a:lnTo>
                  <a:pt x="875" y="1005"/>
                </a:lnTo>
                <a:lnTo>
                  <a:pt x="942" y="1047"/>
                </a:lnTo>
                <a:lnTo>
                  <a:pt x="1012" y="1085"/>
                </a:lnTo>
                <a:lnTo>
                  <a:pt x="1083" y="1122"/>
                </a:lnTo>
                <a:lnTo>
                  <a:pt x="1154" y="1156"/>
                </a:lnTo>
                <a:lnTo>
                  <a:pt x="1227" y="1188"/>
                </a:lnTo>
                <a:lnTo>
                  <a:pt x="1301" y="1217"/>
                </a:lnTo>
                <a:lnTo>
                  <a:pt x="1375" y="1244"/>
                </a:lnTo>
                <a:lnTo>
                  <a:pt x="1452" y="1268"/>
                </a:lnTo>
                <a:lnTo>
                  <a:pt x="1528" y="1289"/>
                </a:lnTo>
                <a:lnTo>
                  <a:pt x="1605" y="1309"/>
                </a:lnTo>
                <a:lnTo>
                  <a:pt x="1683" y="1325"/>
                </a:lnTo>
                <a:lnTo>
                  <a:pt x="1761" y="1338"/>
                </a:lnTo>
                <a:lnTo>
                  <a:pt x="1840" y="1349"/>
                </a:lnTo>
                <a:lnTo>
                  <a:pt x="1919" y="1357"/>
                </a:lnTo>
                <a:lnTo>
                  <a:pt x="1998" y="1362"/>
                </a:lnTo>
                <a:lnTo>
                  <a:pt x="2078" y="1365"/>
                </a:lnTo>
                <a:lnTo>
                  <a:pt x="2157" y="1365"/>
                </a:lnTo>
                <a:lnTo>
                  <a:pt x="2236" y="1362"/>
                </a:lnTo>
                <a:lnTo>
                  <a:pt x="2316" y="1357"/>
                </a:lnTo>
                <a:lnTo>
                  <a:pt x="2395" y="1349"/>
                </a:lnTo>
                <a:lnTo>
                  <a:pt x="2473" y="1338"/>
                </a:lnTo>
                <a:lnTo>
                  <a:pt x="2552" y="1325"/>
                </a:lnTo>
                <a:lnTo>
                  <a:pt x="2630" y="1309"/>
                </a:lnTo>
                <a:lnTo>
                  <a:pt x="2707" y="1289"/>
                </a:lnTo>
                <a:lnTo>
                  <a:pt x="2783" y="1268"/>
                </a:lnTo>
                <a:lnTo>
                  <a:pt x="2860" y="1244"/>
                </a:lnTo>
                <a:lnTo>
                  <a:pt x="2934" y="1217"/>
                </a:lnTo>
                <a:lnTo>
                  <a:pt x="3008" y="1188"/>
                </a:lnTo>
                <a:lnTo>
                  <a:pt x="3080" y="1156"/>
                </a:lnTo>
                <a:lnTo>
                  <a:pt x="3152" y="1122"/>
                </a:lnTo>
                <a:lnTo>
                  <a:pt x="3223" y="1085"/>
                </a:lnTo>
                <a:lnTo>
                  <a:pt x="3293" y="1047"/>
                </a:lnTo>
                <a:lnTo>
                  <a:pt x="3360" y="1005"/>
                </a:lnTo>
                <a:lnTo>
                  <a:pt x="3427" y="962"/>
                </a:lnTo>
                <a:lnTo>
                  <a:pt x="3491" y="916"/>
                </a:lnTo>
                <a:lnTo>
                  <a:pt x="3554" y="868"/>
                </a:lnTo>
                <a:lnTo>
                  <a:pt x="3617" y="817"/>
                </a:lnTo>
                <a:lnTo>
                  <a:pt x="3677" y="766"/>
                </a:lnTo>
                <a:lnTo>
                  <a:pt x="3735" y="711"/>
                </a:lnTo>
                <a:lnTo>
                  <a:pt x="3790" y="655"/>
                </a:lnTo>
                <a:lnTo>
                  <a:pt x="3845" y="596"/>
                </a:lnTo>
                <a:lnTo>
                  <a:pt x="3898" y="536"/>
                </a:lnTo>
                <a:lnTo>
                  <a:pt x="3947" y="475"/>
                </a:lnTo>
                <a:lnTo>
                  <a:pt x="3995" y="412"/>
                </a:lnTo>
                <a:lnTo>
                  <a:pt x="4041" y="347"/>
                </a:lnTo>
                <a:lnTo>
                  <a:pt x="4084" y="280"/>
                </a:lnTo>
                <a:lnTo>
                  <a:pt x="4126" y="212"/>
                </a:lnTo>
                <a:lnTo>
                  <a:pt x="4165" y="143"/>
                </a:lnTo>
                <a:lnTo>
                  <a:pt x="4201" y="72"/>
                </a:lnTo>
                <a:lnTo>
                  <a:pt x="4235"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p:cNvSpPr>
          <p:nvPr/>
        </p:nvSpPr>
        <p:spPr bwMode="auto">
          <a:xfrm>
            <a:off x="8247062" y="3730625"/>
            <a:ext cx="4763" cy="96838"/>
          </a:xfrm>
          <a:custGeom>
            <a:avLst/>
            <a:gdLst>
              <a:gd name="T0" fmla="*/ 1 w 7"/>
              <a:gd name="T1" fmla="*/ 0 h 121"/>
              <a:gd name="T2" fmla="*/ 0 w 7"/>
              <a:gd name="T3" fmla="*/ 40 h 121"/>
              <a:gd name="T4" fmla="*/ 2 w 7"/>
              <a:gd name="T5" fmla="*/ 80 h 121"/>
              <a:gd name="T6" fmla="*/ 7 w 7"/>
              <a:gd name="T7" fmla="*/ 121 h 121"/>
            </a:gdLst>
            <a:ahLst/>
            <a:cxnLst>
              <a:cxn ang="0">
                <a:pos x="T0" y="T1"/>
              </a:cxn>
              <a:cxn ang="0">
                <a:pos x="T2" y="T3"/>
              </a:cxn>
              <a:cxn ang="0">
                <a:pos x="T4" y="T5"/>
              </a:cxn>
              <a:cxn ang="0">
                <a:pos x="T6" y="T7"/>
              </a:cxn>
            </a:cxnLst>
            <a:rect l="0" t="0" r="r" b="b"/>
            <a:pathLst>
              <a:path w="7" h="121">
                <a:moveTo>
                  <a:pt x="1" y="0"/>
                </a:moveTo>
                <a:lnTo>
                  <a:pt x="0" y="40"/>
                </a:lnTo>
                <a:lnTo>
                  <a:pt x="2" y="80"/>
                </a:lnTo>
                <a:lnTo>
                  <a:pt x="7" y="12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9"/>
          <p:cNvSpPr>
            <a:spLocks/>
          </p:cNvSpPr>
          <p:nvPr/>
        </p:nvSpPr>
        <p:spPr bwMode="auto">
          <a:xfrm>
            <a:off x="7851775" y="3757613"/>
            <a:ext cx="11113" cy="112713"/>
          </a:xfrm>
          <a:custGeom>
            <a:avLst/>
            <a:gdLst>
              <a:gd name="T0" fmla="*/ 1 w 14"/>
              <a:gd name="T1" fmla="*/ 0 h 142"/>
              <a:gd name="T2" fmla="*/ 0 w 14"/>
              <a:gd name="T3" fmla="*/ 47 h 142"/>
              <a:gd name="T4" fmla="*/ 4 w 14"/>
              <a:gd name="T5" fmla="*/ 95 h 142"/>
              <a:gd name="T6" fmla="*/ 14 w 14"/>
              <a:gd name="T7" fmla="*/ 142 h 142"/>
            </a:gdLst>
            <a:ahLst/>
            <a:cxnLst>
              <a:cxn ang="0">
                <a:pos x="T0" y="T1"/>
              </a:cxn>
              <a:cxn ang="0">
                <a:pos x="T2" y="T3"/>
              </a:cxn>
              <a:cxn ang="0">
                <a:pos x="T4" y="T5"/>
              </a:cxn>
              <a:cxn ang="0">
                <a:pos x="T6" y="T7"/>
              </a:cxn>
            </a:cxnLst>
            <a:rect l="0" t="0" r="r" b="b"/>
            <a:pathLst>
              <a:path w="14" h="142">
                <a:moveTo>
                  <a:pt x="1" y="0"/>
                </a:moveTo>
                <a:lnTo>
                  <a:pt x="0" y="47"/>
                </a:lnTo>
                <a:lnTo>
                  <a:pt x="4" y="95"/>
                </a:lnTo>
                <a:lnTo>
                  <a:pt x="14" y="1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0"/>
          <p:cNvSpPr>
            <a:spLocks/>
          </p:cNvSpPr>
          <p:nvPr/>
        </p:nvSpPr>
        <p:spPr bwMode="auto">
          <a:xfrm>
            <a:off x="7462837" y="3732213"/>
            <a:ext cx="15875" cy="188913"/>
          </a:xfrm>
          <a:custGeom>
            <a:avLst/>
            <a:gdLst>
              <a:gd name="T0" fmla="*/ 10 w 19"/>
              <a:gd name="T1" fmla="*/ 0 h 239"/>
              <a:gd name="T2" fmla="*/ 4 w 19"/>
              <a:gd name="T3" fmla="*/ 40 h 239"/>
              <a:gd name="T4" fmla="*/ 1 w 19"/>
              <a:gd name="T5" fmla="*/ 79 h 239"/>
              <a:gd name="T6" fmla="*/ 0 w 19"/>
              <a:gd name="T7" fmla="*/ 120 h 239"/>
              <a:gd name="T8" fmla="*/ 3 w 19"/>
              <a:gd name="T9" fmla="*/ 161 h 239"/>
              <a:gd name="T10" fmla="*/ 9 w 19"/>
              <a:gd name="T11" fmla="*/ 201 h 239"/>
              <a:gd name="T12" fmla="*/ 19 w 19"/>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19" h="239">
                <a:moveTo>
                  <a:pt x="10" y="0"/>
                </a:moveTo>
                <a:lnTo>
                  <a:pt x="4" y="40"/>
                </a:lnTo>
                <a:lnTo>
                  <a:pt x="1" y="79"/>
                </a:lnTo>
                <a:lnTo>
                  <a:pt x="0" y="120"/>
                </a:lnTo>
                <a:lnTo>
                  <a:pt x="3" y="161"/>
                </a:lnTo>
                <a:lnTo>
                  <a:pt x="9" y="201"/>
                </a:lnTo>
                <a:lnTo>
                  <a:pt x="19" y="23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
          <p:cNvSpPr>
            <a:spLocks/>
          </p:cNvSpPr>
          <p:nvPr/>
        </p:nvSpPr>
        <p:spPr bwMode="auto">
          <a:xfrm>
            <a:off x="7073900" y="3662363"/>
            <a:ext cx="36513" cy="211138"/>
          </a:xfrm>
          <a:custGeom>
            <a:avLst/>
            <a:gdLst>
              <a:gd name="T0" fmla="*/ 46 w 46"/>
              <a:gd name="T1" fmla="*/ 0 h 266"/>
              <a:gd name="T2" fmla="*/ 31 w 46"/>
              <a:gd name="T3" fmla="*/ 35 h 266"/>
              <a:gd name="T4" fmla="*/ 19 w 46"/>
              <a:gd name="T5" fmla="*/ 73 h 266"/>
              <a:gd name="T6" fmla="*/ 9 w 46"/>
              <a:gd name="T7" fmla="*/ 111 h 266"/>
              <a:gd name="T8" fmla="*/ 3 w 46"/>
              <a:gd name="T9" fmla="*/ 149 h 266"/>
              <a:gd name="T10" fmla="*/ 0 w 46"/>
              <a:gd name="T11" fmla="*/ 188 h 266"/>
              <a:gd name="T12" fmla="*/ 0 w 46"/>
              <a:gd name="T13" fmla="*/ 226 h 266"/>
              <a:gd name="T14" fmla="*/ 3 w 46"/>
              <a:gd name="T15" fmla="*/ 266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66">
                <a:moveTo>
                  <a:pt x="46" y="0"/>
                </a:moveTo>
                <a:lnTo>
                  <a:pt x="31" y="35"/>
                </a:lnTo>
                <a:lnTo>
                  <a:pt x="19" y="73"/>
                </a:lnTo>
                <a:lnTo>
                  <a:pt x="9" y="111"/>
                </a:lnTo>
                <a:lnTo>
                  <a:pt x="3" y="149"/>
                </a:lnTo>
                <a:lnTo>
                  <a:pt x="0" y="188"/>
                </a:lnTo>
                <a:lnTo>
                  <a:pt x="0" y="226"/>
                </a:lnTo>
                <a:lnTo>
                  <a:pt x="3" y="26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2"/>
          <p:cNvSpPr>
            <a:spLocks/>
          </p:cNvSpPr>
          <p:nvPr/>
        </p:nvSpPr>
        <p:spPr bwMode="auto">
          <a:xfrm>
            <a:off x="6711950" y="3562350"/>
            <a:ext cx="31750" cy="61913"/>
          </a:xfrm>
          <a:custGeom>
            <a:avLst/>
            <a:gdLst>
              <a:gd name="T0" fmla="*/ 38 w 38"/>
              <a:gd name="T1" fmla="*/ 0 h 77"/>
              <a:gd name="T2" fmla="*/ 17 w 38"/>
              <a:gd name="T3" fmla="*/ 38 h 77"/>
              <a:gd name="T4" fmla="*/ 0 w 38"/>
              <a:gd name="T5" fmla="*/ 77 h 77"/>
            </a:gdLst>
            <a:ahLst/>
            <a:cxnLst>
              <a:cxn ang="0">
                <a:pos x="T0" y="T1"/>
              </a:cxn>
              <a:cxn ang="0">
                <a:pos x="T2" y="T3"/>
              </a:cxn>
              <a:cxn ang="0">
                <a:pos x="T4" y="T5"/>
              </a:cxn>
            </a:cxnLst>
            <a:rect l="0" t="0" r="r" b="b"/>
            <a:pathLst>
              <a:path w="38" h="77">
                <a:moveTo>
                  <a:pt x="38" y="0"/>
                </a:moveTo>
                <a:lnTo>
                  <a:pt x="17" y="38"/>
                </a:lnTo>
                <a:lnTo>
                  <a:pt x="0" y="7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p:cNvSpPr>
            <a:spLocks/>
          </p:cNvSpPr>
          <p:nvPr/>
        </p:nvSpPr>
        <p:spPr bwMode="auto">
          <a:xfrm>
            <a:off x="6408737" y="3267075"/>
            <a:ext cx="103188" cy="98425"/>
          </a:xfrm>
          <a:custGeom>
            <a:avLst/>
            <a:gdLst>
              <a:gd name="T0" fmla="*/ 130 w 130"/>
              <a:gd name="T1" fmla="*/ 0 h 126"/>
              <a:gd name="T2" fmla="*/ 100 w 130"/>
              <a:gd name="T3" fmla="*/ 22 h 126"/>
              <a:gd name="T4" fmla="*/ 72 w 130"/>
              <a:gd name="T5" fmla="*/ 44 h 126"/>
              <a:gd name="T6" fmla="*/ 46 w 130"/>
              <a:gd name="T7" fmla="*/ 70 h 126"/>
              <a:gd name="T8" fmla="*/ 21 w 130"/>
              <a:gd name="T9" fmla="*/ 97 h 126"/>
              <a:gd name="T10" fmla="*/ 0 w 130"/>
              <a:gd name="T11" fmla="*/ 126 h 126"/>
            </a:gdLst>
            <a:ahLst/>
            <a:cxnLst>
              <a:cxn ang="0">
                <a:pos x="T0" y="T1"/>
              </a:cxn>
              <a:cxn ang="0">
                <a:pos x="T2" y="T3"/>
              </a:cxn>
              <a:cxn ang="0">
                <a:pos x="T4" y="T5"/>
              </a:cxn>
              <a:cxn ang="0">
                <a:pos x="T6" y="T7"/>
              </a:cxn>
              <a:cxn ang="0">
                <a:pos x="T8" y="T9"/>
              </a:cxn>
              <a:cxn ang="0">
                <a:pos x="T10" y="T11"/>
              </a:cxn>
            </a:cxnLst>
            <a:rect l="0" t="0" r="r" b="b"/>
            <a:pathLst>
              <a:path w="130" h="126">
                <a:moveTo>
                  <a:pt x="130" y="0"/>
                </a:moveTo>
                <a:lnTo>
                  <a:pt x="100" y="22"/>
                </a:lnTo>
                <a:lnTo>
                  <a:pt x="72" y="44"/>
                </a:lnTo>
                <a:lnTo>
                  <a:pt x="46" y="70"/>
                </a:lnTo>
                <a:lnTo>
                  <a:pt x="21" y="97"/>
                </a:lnTo>
                <a:lnTo>
                  <a:pt x="0" y="12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V="1">
            <a:off x="6454775" y="1863725"/>
            <a:ext cx="2181225" cy="1447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flipH="1">
            <a:off x="6726237" y="1863725"/>
            <a:ext cx="1909763" cy="1728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flipV="1">
            <a:off x="7077075" y="1863725"/>
            <a:ext cx="1558925" cy="190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flipH="1">
            <a:off x="7462837" y="1863725"/>
            <a:ext cx="1173163" cy="196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flipV="1">
            <a:off x="7853362" y="1863725"/>
            <a:ext cx="782638" cy="195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H="1">
            <a:off x="8245475" y="1863725"/>
            <a:ext cx="390525" cy="1916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0"/>
          <p:cNvSpPr>
            <a:spLocks/>
          </p:cNvSpPr>
          <p:nvPr/>
        </p:nvSpPr>
        <p:spPr bwMode="auto">
          <a:xfrm>
            <a:off x="9021762" y="3730625"/>
            <a:ext cx="4763" cy="96838"/>
          </a:xfrm>
          <a:custGeom>
            <a:avLst/>
            <a:gdLst>
              <a:gd name="T0" fmla="*/ 0 w 7"/>
              <a:gd name="T1" fmla="*/ 121 h 121"/>
              <a:gd name="T2" fmla="*/ 4 w 7"/>
              <a:gd name="T3" fmla="*/ 80 h 121"/>
              <a:gd name="T4" fmla="*/ 7 w 7"/>
              <a:gd name="T5" fmla="*/ 40 h 121"/>
              <a:gd name="T6" fmla="*/ 6 w 7"/>
              <a:gd name="T7" fmla="*/ 0 h 121"/>
            </a:gdLst>
            <a:ahLst/>
            <a:cxnLst>
              <a:cxn ang="0">
                <a:pos x="T0" y="T1"/>
              </a:cxn>
              <a:cxn ang="0">
                <a:pos x="T2" y="T3"/>
              </a:cxn>
              <a:cxn ang="0">
                <a:pos x="T4" y="T5"/>
              </a:cxn>
              <a:cxn ang="0">
                <a:pos x="T6" y="T7"/>
              </a:cxn>
            </a:cxnLst>
            <a:rect l="0" t="0" r="r" b="b"/>
            <a:pathLst>
              <a:path w="7" h="121">
                <a:moveTo>
                  <a:pt x="0" y="121"/>
                </a:moveTo>
                <a:lnTo>
                  <a:pt x="4" y="80"/>
                </a:lnTo>
                <a:lnTo>
                  <a:pt x="7" y="40"/>
                </a:lnTo>
                <a:lnTo>
                  <a:pt x="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p:cNvSpPr>
            <a:spLocks/>
          </p:cNvSpPr>
          <p:nvPr/>
        </p:nvSpPr>
        <p:spPr bwMode="auto">
          <a:xfrm>
            <a:off x="9409112" y="3757613"/>
            <a:ext cx="11113" cy="112713"/>
          </a:xfrm>
          <a:custGeom>
            <a:avLst/>
            <a:gdLst>
              <a:gd name="T0" fmla="*/ 0 w 14"/>
              <a:gd name="T1" fmla="*/ 142 h 142"/>
              <a:gd name="T2" fmla="*/ 10 w 14"/>
              <a:gd name="T3" fmla="*/ 95 h 142"/>
              <a:gd name="T4" fmla="*/ 14 w 14"/>
              <a:gd name="T5" fmla="*/ 47 h 142"/>
              <a:gd name="T6" fmla="*/ 13 w 14"/>
              <a:gd name="T7" fmla="*/ 0 h 142"/>
            </a:gdLst>
            <a:ahLst/>
            <a:cxnLst>
              <a:cxn ang="0">
                <a:pos x="T0" y="T1"/>
              </a:cxn>
              <a:cxn ang="0">
                <a:pos x="T2" y="T3"/>
              </a:cxn>
              <a:cxn ang="0">
                <a:pos x="T4" y="T5"/>
              </a:cxn>
              <a:cxn ang="0">
                <a:pos x="T6" y="T7"/>
              </a:cxn>
            </a:cxnLst>
            <a:rect l="0" t="0" r="r" b="b"/>
            <a:pathLst>
              <a:path w="14" h="142">
                <a:moveTo>
                  <a:pt x="0" y="142"/>
                </a:moveTo>
                <a:lnTo>
                  <a:pt x="10" y="95"/>
                </a:lnTo>
                <a:lnTo>
                  <a:pt x="14" y="47"/>
                </a:lnTo>
                <a:lnTo>
                  <a:pt x="1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p:cNvSpPr>
            <a:spLocks/>
          </p:cNvSpPr>
          <p:nvPr/>
        </p:nvSpPr>
        <p:spPr bwMode="auto">
          <a:xfrm>
            <a:off x="9793287" y="3732213"/>
            <a:ext cx="15875" cy="188913"/>
          </a:xfrm>
          <a:custGeom>
            <a:avLst/>
            <a:gdLst>
              <a:gd name="T0" fmla="*/ 0 w 19"/>
              <a:gd name="T1" fmla="*/ 239 h 239"/>
              <a:gd name="T2" fmla="*/ 9 w 19"/>
              <a:gd name="T3" fmla="*/ 201 h 239"/>
              <a:gd name="T4" fmla="*/ 16 w 19"/>
              <a:gd name="T5" fmla="*/ 161 h 239"/>
              <a:gd name="T6" fmla="*/ 19 w 19"/>
              <a:gd name="T7" fmla="*/ 120 h 239"/>
              <a:gd name="T8" fmla="*/ 18 w 19"/>
              <a:gd name="T9" fmla="*/ 79 h 239"/>
              <a:gd name="T10" fmla="*/ 15 w 19"/>
              <a:gd name="T11" fmla="*/ 40 h 239"/>
              <a:gd name="T12" fmla="*/ 8 w 19"/>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9" h="239">
                <a:moveTo>
                  <a:pt x="0" y="239"/>
                </a:moveTo>
                <a:lnTo>
                  <a:pt x="9" y="201"/>
                </a:lnTo>
                <a:lnTo>
                  <a:pt x="16" y="161"/>
                </a:lnTo>
                <a:lnTo>
                  <a:pt x="19" y="120"/>
                </a:lnTo>
                <a:lnTo>
                  <a:pt x="18" y="79"/>
                </a:lnTo>
                <a:lnTo>
                  <a:pt x="15" y="40"/>
                </a:lnTo>
                <a:lnTo>
                  <a:pt x="8"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p:cNvSpPr>
            <a:spLocks/>
          </p:cNvSpPr>
          <p:nvPr/>
        </p:nvSpPr>
        <p:spPr bwMode="auto">
          <a:xfrm>
            <a:off x="10161587" y="3662363"/>
            <a:ext cx="36513" cy="211138"/>
          </a:xfrm>
          <a:custGeom>
            <a:avLst/>
            <a:gdLst>
              <a:gd name="T0" fmla="*/ 43 w 46"/>
              <a:gd name="T1" fmla="*/ 266 h 266"/>
              <a:gd name="T2" fmla="*/ 46 w 46"/>
              <a:gd name="T3" fmla="*/ 226 h 266"/>
              <a:gd name="T4" fmla="*/ 46 w 46"/>
              <a:gd name="T5" fmla="*/ 188 h 266"/>
              <a:gd name="T6" fmla="*/ 43 w 46"/>
              <a:gd name="T7" fmla="*/ 149 h 266"/>
              <a:gd name="T8" fmla="*/ 37 w 46"/>
              <a:gd name="T9" fmla="*/ 111 h 266"/>
              <a:gd name="T10" fmla="*/ 27 w 46"/>
              <a:gd name="T11" fmla="*/ 73 h 266"/>
              <a:gd name="T12" fmla="*/ 15 w 46"/>
              <a:gd name="T13" fmla="*/ 35 h 266"/>
              <a:gd name="T14" fmla="*/ 0 w 46"/>
              <a:gd name="T15" fmla="*/ 0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66">
                <a:moveTo>
                  <a:pt x="43" y="266"/>
                </a:moveTo>
                <a:lnTo>
                  <a:pt x="46" y="226"/>
                </a:lnTo>
                <a:lnTo>
                  <a:pt x="46" y="188"/>
                </a:lnTo>
                <a:lnTo>
                  <a:pt x="43" y="149"/>
                </a:lnTo>
                <a:lnTo>
                  <a:pt x="37" y="111"/>
                </a:lnTo>
                <a:lnTo>
                  <a:pt x="27" y="73"/>
                </a:lnTo>
                <a:lnTo>
                  <a:pt x="15" y="3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p:cNvSpPr>
            <a:spLocks/>
          </p:cNvSpPr>
          <p:nvPr/>
        </p:nvSpPr>
        <p:spPr bwMode="auto">
          <a:xfrm>
            <a:off x="10528300" y="3562350"/>
            <a:ext cx="30163" cy="61913"/>
          </a:xfrm>
          <a:custGeom>
            <a:avLst/>
            <a:gdLst>
              <a:gd name="T0" fmla="*/ 39 w 39"/>
              <a:gd name="T1" fmla="*/ 77 h 77"/>
              <a:gd name="T2" fmla="*/ 22 w 39"/>
              <a:gd name="T3" fmla="*/ 38 h 77"/>
              <a:gd name="T4" fmla="*/ 0 w 39"/>
              <a:gd name="T5" fmla="*/ 0 h 77"/>
            </a:gdLst>
            <a:ahLst/>
            <a:cxnLst>
              <a:cxn ang="0">
                <a:pos x="T0" y="T1"/>
              </a:cxn>
              <a:cxn ang="0">
                <a:pos x="T2" y="T3"/>
              </a:cxn>
              <a:cxn ang="0">
                <a:pos x="T4" y="T5"/>
              </a:cxn>
            </a:cxnLst>
            <a:rect l="0" t="0" r="r" b="b"/>
            <a:pathLst>
              <a:path w="39" h="77">
                <a:moveTo>
                  <a:pt x="39" y="77"/>
                </a:moveTo>
                <a:lnTo>
                  <a:pt x="22" y="3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p:cNvSpPr>
            <a:spLocks/>
          </p:cNvSpPr>
          <p:nvPr/>
        </p:nvSpPr>
        <p:spPr bwMode="auto">
          <a:xfrm>
            <a:off x="10760075" y="3267075"/>
            <a:ext cx="103188" cy="98425"/>
          </a:xfrm>
          <a:custGeom>
            <a:avLst/>
            <a:gdLst>
              <a:gd name="T0" fmla="*/ 130 w 130"/>
              <a:gd name="T1" fmla="*/ 126 h 126"/>
              <a:gd name="T2" fmla="*/ 108 w 130"/>
              <a:gd name="T3" fmla="*/ 97 h 126"/>
              <a:gd name="T4" fmla="*/ 84 w 130"/>
              <a:gd name="T5" fmla="*/ 70 h 126"/>
              <a:gd name="T6" fmla="*/ 58 w 130"/>
              <a:gd name="T7" fmla="*/ 44 h 126"/>
              <a:gd name="T8" fmla="*/ 30 w 130"/>
              <a:gd name="T9" fmla="*/ 22 h 126"/>
              <a:gd name="T10" fmla="*/ 0 w 130"/>
              <a:gd name="T11" fmla="*/ 0 h 126"/>
            </a:gdLst>
            <a:ahLst/>
            <a:cxnLst>
              <a:cxn ang="0">
                <a:pos x="T0" y="T1"/>
              </a:cxn>
              <a:cxn ang="0">
                <a:pos x="T2" y="T3"/>
              </a:cxn>
              <a:cxn ang="0">
                <a:pos x="T4" y="T5"/>
              </a:cxn>
              <a:cxn ang="0">
                <a:pos x="T6" y="T7"/>
              </a:cxn>
              <a:cxn ang="0">
                <a:pos x="T8" y="T9"/>
              </a:cxn>
              <a:cxn ang="0">
                <a:pos x="T10" y="T11"/>
              </a:cxn>
            </a:cxnLst>
            <a:rect l="0" t="0" r="r" b="b"/>
            <a:pathLst>
              <a:path w="130" h="126">
                <a:moveTo>
                  <a:pt x="130" y="126"/>
                </a:moveTo>
                <a:lnTo>
                  <a:pt x="108" y="97"/>
                </a:lnTo>
                <a:lnTo>
                  <a:pt x="84" y="70"/>
                </a:lnTo>
                <a:lnTo>
                  <a:pt x="58" y="44"/>
                </a:lnTo>
                <a:lnTo>
                  <a:pt x="30" y="2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6"/>
          <p:cNvSpPr>
            <a:spLocks noChangeShapeType="1"/>
          </p:cNvSpPr>
          <p:nvPr/>
        </p:nvSpPr>
        <p:spPr bwMode="auto">
          <a:xfrm flipH="1" flipV="1">
            <a:off x="8636000" y="1863725"/>
            <a:ext cx="2181225" cy="1447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7"/>
          <p:cNvSpPr>
            <a:spLocks noChangeShapeType="1"/>
          </p:cNvSpPr>
          <p:nvPr/>
        </p:nvSpPr>
        <p:spPr bwMode="auto">
          <a:xfrm>
            <a:off x="8636000" y="1863725"/>
            <a:ext cx="1909763" cy="1728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8"/>
          <p:cNvSpPr>
            <a:spLocks noChangeShapeType="1"/>
          </p:cNvSpPr>
          <p:nvPr/>
        </p:nvSpPr>
        <p:spPr bwMode="auto">
          <a:xfrm flipH="1" flipV="1">
            <a:off x="8636000" y="1863725"/>
            <a:ext cx="1558925" cy="190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9"/>
          <p:cNvSpPr>
            <a:spLocks noChangeShapeType="1"/>
          </p:cNvSpPr>
          <p:nvPr/>
        </p:nvSpPr>
        <p:spPr bwMode="auto">
          <a:xfrm>
            <a:off x="8636000" y="1863725"/>
            <a:ext cx="1173163" cy="19637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0"/>
          <p:cNvSpPr>
            <a:spLocks noChangeShapeType="1"/>
          </p:cNvSpPr>
          <p:nvPr/>
        </p:nvSpPr>
        <p:spPr bwMode="auto">
          <a:xfrm flipH="1" flipV="1">
            <a:off x="8636000" y="1863725"/>
            <a:ext cx="782638" cy="1951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41"/>
          <p:cNvSpPr>
            <a:spLocks noChangeShapeType="1"/>
          </p:cNvSpPr>
          <p:nvPr/>
        </p:nvSpPr>
        <p:spPr bwMode="auto">
          <a:xfrm>
            <a:off x="8636000" y="1863725"/>
            <a:ext cx="390525" cy="1916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2"/>
          <p:cNvSpPr>
            <a:spLocks/>
          </p:cNvSpPr>
          <p:nvPr/>
        </p:nvSpPr>
        <p:spPr bwMode="auto">
          <a:xfrm>
            <a:off x="6454775" y="3311525"/>
            <a:ext cx="4362450" cy="517525"/>
          </a:xfrm>
          <a:custGeom>
            <a:avLst/>
            <a:gdLst>
              <a:gd name="T0" fmla="*/ 0 w 5496"/>
              <a:gd name="T1" fmla="*/ 0 h 651"/>
              <a:gd name="T2" fmla="*/ 121 w 5496"/>
              <a:gd name="T3" fmla="*/ 143 h 651"/>
              <a:gd name="T4" fmla="*/ 183 w 5496"/>
              <a:gd name="T5" fmla="*/ 210 h 651"/>
              <a:gd name="T6" fmla="*/ 249 w 5496"/>
              <a:gd name="T7" fmla="*/ 276 h 651"/>
              <a:gd name="T8" fmla="*/ 318 w 5496"/>
              <a:gd name="T9" fmla="*/ 336 h 651"/>
              <a:gd name="T10" fmla="*/ 392 w 5496"/>
              <a:gd name="T11" fmla="*/ 391 h 651"/>
              <a:gd name="T12" fmla="*/ 471 w 5496"/>
              <a:gd name="T13" fmla="*/ 440 h 651"/>
              <a:gd name="T14" fmla="*/ 553 w 5496"/>
              <a:gd name="T15" fmla="*/ 483 h 651"/>
              <a:gd name="T16" fmla="*/ 639 w 5496"/>
              <a:gd name="T17" fmla="*/ 520 h 651"/>
              <a:gd name="T18" fmla="*/ 726 w 5496"/>
              <a:gd name="T19" fmla="*/ 553 h 651"/>
              <a:gd name="T20" fmla="*/ 815 w 5496"/>
              <a:gd name="T21" fmla="*/ 579 h 651"/>
              <a:gd name="T22" fmla="*/ 905 w 5496"/>
              <a:gd name="T23" fmla="*/ 602 h 651"/>
              <a:gd name="T24" fmla="*/ 996 w 5496"/>
              <a:gd name="T25" fmla="*/ 620 h 651"/>
              <a:gd name="T26" fmla="*/ 1088 w 5496"/>
              <a:gd name="T27" fmla="*/ 634 h 651"/>
              <a:gd name="T28" fmla="*/ 1272 w 5496"/>
              <a:gd name="T29" fmla="*/ 649 h 651"/>
              <a:gd name="T30" fmla="*/ 1457 w 5496"/>
              <a:gd name="T31" fmla="*/ 651 h 651"/>
              <a:gd name="T32" fmla="*/ 1642 w 5496"/>
              <a:gd name="T33" fmla="*/ 643 h 651"/>
              <a:gd name="T34" fmla="*/ 2011 w 5496"/>
              <a:gd name="T35" fmla="*/ 611 h 651"/>
              <a:gd name="T36" fmla="*/ 2378 w 5496"/>
              <a:gd name="T37" fmla="*/ 579 h 651"/>
              <a:gd name="T38" fmla="*/ 2563 w 5496"/>
              <a:gd name="T39" fmla="*/ 570 h 651"/>
              <a:gd name="T40" fmla="*/ 2747 w 5496"/>
              <a:gd name="T41" fmla="*/ 567 h 651"/>
              <a:gd name="T42" fmla="*/ 2933 w 5496"/>
              <a:gd name="T43" fmla="*/ 571 h 651"/>
              <a:gd name="T44" fmla="*/ 3117 w 5496"/>
              <a:gd name="T45" fmla="*/ 582 h 651"/>
              <a:gd name="T46" fmla="*/ 3485 w 5496"/>
              <a:gd name="T47" fmla="*/ 612 h 651"/>
              <a:gd name="T48" fmla="*/ 3854 w 5496"/>
              <a:gd name="T49" fmla="*/ 642 h 651"/>
              <a:gd name="T50" fmla="*/ 4039 w 5496"/>
              <a:gd name="T51" fmla="*/ 651 h 651"/>
              <a:gd name="T52" fmla="*/ 4224 w 5496"/>
              <a:gd name="T53" fmla="*/ 649 h 651"/>
              <a:gd name="T54" fmla="*/ 4407 w 5496"/>
              <a:gd name="T55" fmla="*/ 634 h 651"/>
              <a:gd name="T56" fmla="*/ 4500 w 5496"/>
              <a:gd name="T57" fmla="*/ 620 h 651"/>
              <a:gd name="T58" fmla="*/ 4591 w 5496"/>
              <a:gd name="T59" fmla="*/ 603 h 651"/>
              <a:gd name="T60" fmla="*/ 4681 w 5496"/>
              <a:gd name="T61" fmla="*/ 579 h 651"/>
              <a:gd name="T62" fmla="*/ 4770 w 5496"/>
              <a:gd name="T63" fmla="*/ 553 h 651"/>
              <a:gd name="T64" fmla="*/ 4857 w 5496"/>
              <a:gd name="T65" fmla="*/ 520 h 651"/>
              <a:gd name="T66" fmla="*/ 4943 w 5496"/>
              <a:gd name="T67" fmla="*/ 483 h 651"/>
              <a:gd name="T68" fmla="*/ 5025 w 5496"/>
              <a:gd name="T69" fmla="*/ 440 h 651"/>
              <a:gd name="T70" fmla="*/ 5103 w 5496"/>
              <a:gd name="T71" fmla="*/ 391 h 651"/>
              <a:gd name="T72" fmla="*/ 5177 w 5496"/>
              <a:gd name="T73" fmla="*/ 336 h 651"/>
              <a:gd name="T74" fmla="*/ 5247 w 5496"/>
              <a:gd name="T75" fmla="*/ 276 h 651"/>
              <a:gd name="T76" fmla="*/ 5312 w 5496"/>
              <a:gd name="T77" fmla="*/ 210 h 651"/>
              <a:gd name="T78" fmla="*/ 5375 w 5496"/>
              <a:gd name="T79" fmla="*/ 143 h 651"/>
              <a:gd name="T80" fmla="*/ 5496 w 5496"/>
              <a:gd name="T81"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96" h="651">
                <a:moveTo>
                  <a:pt x="0" y="0"/>
                </a:moveTo>
                <a:lnTo>
                  <a:pt x="121" y="143"/>
                </a:lnTo>
                <a:lnTo>
                  <a:pt x="183" y="210"/>
                </a:lnTo>
                <a:lnTo>
                  <a:pt x="249" y="276"/>
                </a:lnTo>
                <a:lnTo>
                  <a:pt x="318" y="336"/>
                </a:lnTo>
                <a:lnTo>
                  <a:pt x="392" y="391"/>
                </a:lnTo>
                <a:lnTo>
                  <a:pt x="471" y="440"/>
                </a:lnTo>
                <a:lnTo>
                  <a:pt x="553" y="483"/>
                </a:lnTo>
                <a:lnTo>
                  <a:pt x="639" y="520"/>
                </a:lnTo>
                <a:lnTo>
                  <a:pt x="726" y="553"/>
                </a:lnTo>
                <a:lnTo>
                  <a:pt x="815" y="579"/>
                </a:lnTo>
                <a:lnTo>
                  <a:pt x="905" y="602"/>
                </a:lnTo>
                <a:lnTo>
                  <a:pt x="996" y="620"/>
                </a:lnTo>
                <a:lnTo>
                  <a:pt x="1088" y="634"/>
                </a:lnTo>
                <a:lnTo>
                  <a:pt x="1272" y="649"/>
                </a:lnTo>
                <a:lnTo>
                  <a:pt x="1457" y="651"/>
                </a:lnTo>
                <a:lnTo>
                  <a:pt x="1642" y="643"/>
                </a:lnTo>
                <a:lnTo>
                  <a:pt x="2011" y="611"/>
                </a:lnTo>
                <a:lnTo>
                  <a:pt x="2378" y="579"/>
                </a:lnTo>
                <a:lnTo>
                  <a:pt x="2563" y="570"/>
                </a:lnTo>
                <a:lnTo>
                  <a:pt x="2747" y="567"/>
                </a:lnTo>
                <a:lnTo>
                  <a:pt x="2933" y="571"/>
                </a:lnTo>
                <a:lnTo>
                  <a:pt x="3117" y="582"/>
                </a:lnTo>
                <a:lnTo>
                  <a:pt x="3485" y="612"/>
                </a:lnTo>
                <a:lnTo>
                  <a:pt x="3854" y="642"/>
                </a:lnTo>
                <a:lnTo>
                  <a:pt x="4039" y="651"/>
                </a:lnTo>
                <a:lnTo>
                  <a:pt x="4224" y="649"/>
                </a:lnTo>
                <a:lnTo>
                  <a:pt x="4407" y="634"/>
                </a:lnTo>
                <a:lnTo>
                  <a:pt x="4500" y="620"/>
                </a:lnTo>
                <a:lnTo>
                  <a:pt x="4591" y="603"/>
                </a:lnTo>
                <a:lnTo>
                  <a:pt x="4681" y="579"/>
                </a:lnTo>
                <a:lnTo>
                  <a:pt x="4770" y="553"/>
                </a:lnTo>
                <a:lnTo>
                  <a:pt x="4857" y="520"/>
                </a:lnTo>
                <a:lnTo>
                  <a:pt x="4943" y="483"/>
                </a:lnTo>
                <a:lnTo>
                  <a:pt x="5025" y="440"/>
                </a:lnTo>
                <a:lnTo>
                  <a:pt x="5103" y="391"/>
                </a:lnTo>
                <a:lnTo>
                  <a:pt x="5177" y="336"/>
                </a:lnTo>
                <a:lnTo>
                  <a:pt x="5247" y="276"/>
                </a:lnTo>
                <a:lnTo>
                  <a:pt x="5312" y="210"/>
                </a:lnTo>
                <a:lnTo>
                  <a:pt x="5375" y="143"/>
                </a:lnTo>
                <a:lnTo>
                  <a:pt x="549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3"/>
          <p:cNvSpPr>
            <a:spLocks/>
          </p:cNvSpPr>
          <p:nvPr/>
        </p:nvSpPr>
        <p:spPr bwMode="auto">
          <a:xfrm>
            <a:off x="7874000" y="3762375"/>
            <a:ext cx="1508125" cy="1509713"/>
          </a:xfrm>
          <a:custGeom>
            <a:avLst/>
            <a:gdLst>
              <a:gd name="T0" fmla="*/ 1899 w 1900"/>
              <a:gd name="T1" fmla="*/ 901 h 1902"/>
              <a:gd name="T2" fmla="*/ 1888 w 1900"/>
              <a:gd name="T3" fmla="*/ 801 h 1902"/>
              <a:gd name="T4" fmla="*/ 1867 w 1900"/>
              <a:gd name="T5" fmla="*/ 703 h 1902"/>
              <a:gd name="T6" fmla="*/ 1836 w 1900"/>
              <a:gd name="T7" fmla="*/ 608 h 1902"/>
              <a:gd name="T8" fmla="*/ 1795 w 1900"/>
              <a:gd name="T9" fmla="*/ 515 h 1902"/>
              <a:gd name="T10" fmla="*/ 1744 w 1900"/>
              <a:gd name="T11" fmla="*/ 429 h 1902"/>
              <a:gd name="T12" fmla="*/ 1684 w 1900"/>
              <a:gd name="T13" fmla="*/ 348 h 1902"/>
              <a:gd name="T14" fmla="*/ 1617 w 1900"/>
              <a:gd name="T15" fmla="*/ 274 h 1902"/>
              <a:gd name="T16" fmla="*/ 1542 w 1900"/>
              <a:gd name="T17" fmla="*/ 208 h 1902"/>
              <a:gd name="T18" fmla="*/ 1460 w 1900"/>
              <a:gd name="T19" fmla="*/ 149 h 1902"/>
              <a:gd name="T20" fmla="*/ 1373 w 1900"/>
              <a:gd name="T21" fmla="*/ 99 h 1902"/>
              <a:gd name="T22" fmla="*/ 1281 w 1900"/>
              <a:gd name="T23" fmla="*/ 60 h 1902"/>
              <a:gd name="T24" fmla="*/ 1186 w 1900"/>
              <a:gd name="T25" fmla="*/ 30 h 1902"/>
              <a:gd name="T26" fmla="*/ 1087 w 1900"/>
              <a:gd name="T27" fmla="*/ 9 h 1902"/>
              <a:gd name="T28" fmla="*/ 987 w 1900"/>
              <a:gd name="T29" fmla="*/ 1 h 1902"/>
              <a:gd name="T30" fmla="*/ 888 w 1900"/>
              <a:gd name="T31" fmla="*/ 2 h 1902"/>
              <a:gd name="T32" fmla="*/ 788 w 1900"/>
              <a:gd name="T33" fmla="*/ 14 h 1902"/>
              <a:gd name="T34" fmla="*/ 690 w 1900"/>
              <a:gd name="T35" fmla="*/ 36 h 1902"/>
              <a:gd name="T36" fmla="*/ 595 w 1900"/>
              <a:gd name="T37" fmla="*/ 68 h 1902"/>
              <a:gd name="T38" fmla="*/ 504 w 1900"/>
              <a:gd name="T39" fmla="*/ 111 h 1902"/>
              <a:gd name="T40" fmla="*/ 418 w 1900"/>
              <a:gd name="T41" fmla="*/ 163 h 1902"/>
              <a:gd name="T42" fmla="*/ 337 w 1900"/>
              <a:gd name="T43" fmla="*/ 223 h 1902"/>
              <a:gd name="T44" fmla="*/ 265 w 1900"/>
              <a:gd name="T45" fmla="*/ 291 h 1902"/>
              <a:gd name="T46" fmla="*/ 199 w 1900"/>
              <a:gd name="T47" fmla="*/ 367 h 1902"/>
              <a:gd name="T48" fmla="*/ 142 w 1900"/>
              <a:gd name="T49" fmla="*/ 450 h 1902"/>
              <a:gd name="T50" fmla="*/ 94 w 1900"/>
              <a:gd name="T51" fmla="*/ 538 h 1902"/>
              <a:gd name="T52" fmla="*/ 55 w 1900"/>
              <a:gd name="T53" fmla="*/ 631 h 1902"/>
              <a:gd name="T54" fmla="*/ 26 w 1900"/>
              <a:gd name="T55" fmla="*/ 727 h 1902"/>
              <a:gd name="T56" fmla="*/ 8 w 1900"/>
              <a:gd name="T57" fmla="*/ 825 h 1902"/>
              <a:gd name="T58" fmla="*/ 0 w 1900"/>
              <a:gd name="T59" fmla="*/ 926 h 1902"/>
              <a:gd name="T60" fmla="*/ 3 w 1900"/>
              <a:gd name="T61" fmla="*/ 1026 h 1902"/>
              <a:gd name="T62" fmla="*/ 16 w 1900"/>
              <a:gd name="T63" fmla="*/ 1126 h 1902"/>
              <a:gd name="T64" fmla="*/ 39 w 1900"/>
              <a:gd name="T65" fmla="*/ 1223 h 1902"/>
              <a:gd name="T66" fmla="*/ 74 w 1900"/>
              <a:gd name="T67" fmla="*/ 1318 h 1902"/>
              <a:gd name="T68" fmla="*/ 117 w 1900"/>
              <a:gd name="T69" fmla="*/ 1408 h 1902"/>
              <a:gd name="T70" fmla="*/ 169 w 1900"/>
              <a:gd name="T71" fmla="*/ 1494 h 1902"/>
              <a:gd name="T72" fmla="*/ 231 w 1900"/>
              <a:gd name="T73" fmla="*/ 1573 h 1902"/>
              <a:gd name="T74" fmla="*/ 301 w 1900"/>
              <a:gd name="T75" fmla="*/ 1646 h 1902"/>
              <a:gd name="T76" fmla="*/ 377 w 1900"/>
              <a:gd name="T77" fmla="*/ 1710 h 1902"/>
              <a:gd name="T78" fmla="*/ 461 w 1900"/>
              <a:gd name="T79" fmla="*/ 1766 h 1902"/>
              <a:gd name="T80" fmla="*/ 549 w 1900"/>
              <a:gd name="T81" fmla="*/ 1813 h 1902"/>
              <a:gd name="T82" fmla="*/ 642 w 1900"/>
              <a:gd name="T83" fmla="*/ 1851 h 1902"/>
              <a:gd name="T84" fmla="*/ 739 w 1900"/>
              <a:gd name="T85" fmla="*/ 1879 h 1902"/>
              <a:gd name="T86" fmla="*/ 837 w 1900"/>
              <a:gd name="T87" fmla="*/ 1896 h 1902"/>
              <a:gd name="T88" fmla="*/ 937 w 1900"/>
              <a:gd name="T89" fmla="*/ 1902 h 1902"/>
              <a:gd name="T90" fmla="*/ 1038 w 1900"/>
              <a:gd name="T91" fmla="*/ 1898 h 1902"/>
              <a:gd name="T92" fmla="*/ 1136 w 1900"/>
              <a:gd name="T93" fmla="*/ 1884 h 1902"/>
              <a:gd name="T94" fmla="*/ 1234 w 1900"/>
              <a:gd name="T95" fmla="*/ 1858 h 1902"/>
              <a:gd name="T96" fmla="*/ 1328 w 1900"/>
              <a:gd name="T97" fmla="*/ 1824 h 1902"/>
              <a:gd name="T98" fmla="*/ 1417 w 1900"/>
              <a:gd name="T99" fmla="*/ 1779 h 1902"/>
              <a:gd name="T100" fmla="*/ 1502 w 1900"/>
              <a:gd name="T101" fmla="*/ 1725 h 1902"/>
              <a:gd name="T102" fmla="*/ 1580 w 1900"/>
              <a:gd name="T103" fmla="*/ 1662 h 1902"/>
              <a:gd name="T104" fmla="*/ 1652 w 1900"/>
              <a:gd name="T105" fmla="*/ 1592 h 1902"/>
              <a:gd name="T106" fmla="*/ 1715 w 1900"/>
              <a:gd name="T107" fmla="*/ 1514 h 1902"/>
              <a:gd name="T108" fmla="*/ 1770 w 1900"/>
              <a:gd name="T109" fmla="*/ 1430 h 1902"/>
              <a:gd name="T110" fmla="*/ 1816 w 1900"/>
              <a:gd name="T111" fmla="*/ 1341 h 1902"/>
              <a:gd name="T112" fmla="*/ 1853 w 1900"/>
              <a:gd name="T113" fmla="*/ 1247 h 1902"/>
              <a:gd name="T114" fmla="*/ 1878 w 1900"/>
              <a:gd name="T115" fmla="*/ 1150 h 1902"/>
              <a:gd name="T116" fmla="*/ 1895 w 1900"/>
              <a:gd name="T117" fmla="*/ 1051 h 1902"/>
              <a:gd name="T118" fmla="*/ 1900 w 1900"/>
              <a:gd name="T119" fmla="*/ 951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0" h="1902">
                <a:moveTo>
                  <a:pt x="1900" y="951"/>
                </a:moveTo>
                <a:lnTo>
                  <a:pt x="1899" y="901"/>
                </a:lnTo>
                <a:lnTo>
                  <a:pt x="1895" y="851"/>
                </a:lnTo>
                <a:lnTo>
                  <a:pt x="1888" y="801"/>
                </a:lnTo>
                <a:lnTo>
                  <a:pt x="1878" y="751"/>
                </a:lnTo>
                <a:lnTo>
                  <a:pt x="1867" y="703"/>
                </a:lnTo>
                <a:lnTo>
                  <a:pt x="1853" y="655"/>
                </a:lnTo>
                <a:lnTo>
                  <a:pt x="1836" y="608"/>
                </a:lnTo>
                <a:lnTo>
                  <a:pt x="1816" y="561"/>
                </a:lnTo>
                <a:lnTo>
                  <a:pt x="1795" y="515"/>
                </a:lnTo>
                <a:lnTo>
                  <a:pt x="1770" y="472"/>
                </a:lnTo>
                <a:lnTo>
                  <a:pt x="1744" y="429"/>
                </a:lnTo>
                <a:lnTo>
                  <a:pt x="1715" y="388"/>
                </a:lnTo>
                <a:lnTo>
                  <a:pt x="1684" y="348"/>
                </a:lnTo>
                <a:lnTo>
                  <a:pt x="1652" y="310"/>
                </a:lnTo>
                <a:lnTo>
                  <a:pt x="1617" y="274"/>
                </a:lnTo>
                <a:lnTo>
                  <a:pt x="1580" y="240"/>
                </a:lnTo>
                <a:lnTo>
                  <a:pt x="1542" y="208"/>
                </a:lnTo>
                <a:lnTo>
                  <a:pt x="1502" y="177"/>
                </a:lnTo>
                <a:lnTo>
                  <a:pt x="1460" y="149"/>
                </a:lnTo>
                <a:lnTo>
                  <a:pt x="1417" y="123"/>
                </a:lnTo>
                <a:lnTo>
                  <a:pt x="1373" y="99"/>
                </a:lnTo>
                <a:lnTo>
                  <a:pt x="1328" y="78"/>
                </a:lnTo>
                <a:lnTo>
                  <a:pt x="1281" y="60"/>
                </a:lnTo>
                <a:lnTo>
                  <a:pt x="1234" y="44"/>
                </a:lnTo>
                <a:lnTo>
                  <a:pt x="1186" y="30"/>
                </a:lnTo>
                <a:lnTo>
                  <a:pt x="1136" y="18"/>
                </a:lnTo>
                <a:lnTo>
                  <a:pt x="1087" y="9"/>
                </a:lnTo>
                <a:lnTo>
                  <a:pt x="1038" y="4"/>
                </a:lnTo>
                <a:lnTo>
                  <a:pt x="987" y="1"/>
                </a:lnTo>
                <a:lnTo>
                  <a:pt x="937" y="0"/>
                </a:lnTo>
                <a:lnTo>
                  <a:pt x="888" y="2"/>
                </a:lnTo>
                <a:lnTo>
                  <a:pt x="837" y="6"/>
                </a:lnTo>
                <a:lnTo>
                  <a:pt x="788" y="14"/>
                </a:lnTo>
                <a:lnTo>
                  <a:pt x="739" y="23"/>
                </a:lnTo>
                <a:lnTo>
                  <a:pt x="690" y="36"/>
                </a:lnTo>
                <a:lnTo>
                  <a:pt x="642" y="51"/>
                </a:lnTo>
                <a:lnTo>
                  <a:pt x="595" y="68"/>
                </a:lnTo>
                <a:lnTo>
                  <a:pt x="549" y="89"/>
                </a:lnTo>
                <a:lnTo>
                  <a:pt x="504" y="111"/>
                </a:lnTo>
                <a:lnTo>
                  <a:pt x="461" y="136"/>
                </a:lnTo>
                <a:lnTo>
                  <a:pt x="418" y="163"/>
                </a:lnTo>
                <a:lnTo>
                  <a:pt x="377" y="192"/>
                </a:lnTo>
                <a:lnTo>
                  <a:pt x="337" y="223"/>
                </a:lnTo>
                <a:lnTo>
                  <a:pt x="301" y="256"/>
                </a:lnTo>
                <a:lnTo>
                  <a:pt x="265" y="291"/>
                </a:lnTo>
                <a:lnTo>
                  <a:pt x="231" y="329"/>
                </a:lnTo>
                <a:lnTo>
                  <a:pt x="199" y="367"/>
                </a:lnTo>
                <a:lnTo>
                  <a:pt x="169" y="408"/>
                </a:lnTo>
                <a:lnTo>
                  <a:pt x="142" y="450"/>
                </a:lnTo>
                <a:lnTo>
                  <a:pt x="117" y="494"/>
                </a:lnTo>
                <a:lnTo>
                  <a:pt x="94" y="538"/>
                </a:lnTo>
                <a:lnTo>
                  <a:pt x="74" y="584"/>
                </a:lnTo>
                <a:lnTo>
                  <a:pt x="55" y="631"/>
                </a:lnTo>
                <a:lnTo>
                  <a:pt x="39" y="679"/>
                </a:lnTo>
                <a:lnTo>
                  <a:pt x="26" y="727"/>
                </a:lnTo>
                <a:lnTo>
                  <a:pt x="16" y="776"/>
                </a:lnTo>
                <a:lnTo>
                  <a:pt x="8" y="825"/>
                </a:lnTo>
                <a:lnTo>
                  <a:pt x="3" y="876"/>
                </a:lnTo>
                <a:lnTo>
                  <a:pt x="0" y="926"/>
                </a:lnTo>
                <a:lnTo>
                  <a:pt x="0" y="976"/>
                </a:lnTo>
                <a:lnTo>
                  <a:pt x="3" y="1026"/>
                </a:lnTo>
                <a:lnTo>
                  <a:pt x="8" y="1076"/>
                </a:lnTo>
                <a:lnTo>
                  <a:pt x="16" y="1126"/>
                </a:lnTo>
                <a:lnTo>
                  <a:pt x="26" y="1175"/>
                </a:lnTo>
                <a:lnTo>
                  <a:pt x="39" y="1223"/>
                </a:lnTo>
                <a:lnTo>
                  <a:pt x="55" y="1271"/>
                </a:lnTo>
                <a:lnTo>
                  <a:pt x="74" y="1318"/>
                </a:lnTo>
                <a:lnTo>
                  <a:pt x="94" y="1364"/>
                </a:lnTo>
                <a:lnTo>
                  <a:pt x="117" y="1408"/>
                </a:lnTo>
                <a:lnTo>
                  <a:pt x="142" y="1452"/>
                </a:lnTo>
                <a:lnTo>
                  <a:pt x="169" y="1494"/>
                </a:lnTo>
                <a:lnTo>
                  <a:pt x="199" y="1534"/>
                </a:lnTo>
                <a:lnTo>
                  <a:pt x="231" y="1573"/>
                </a:lnTo>
                <a:lnTo>
                  <a:pt x="265" y="1611"/>
                </a:lnTo>
                <a:lnTo>
                  <a:pt x="301" y="1646"/>
                </a:lnTo>
                <a:lnTo>
                  <a:pt x="337" y="1679"/>
                </a:lnTo>
                <a:lnTo>
                  <a:pt x="377" y="1710"/>
                </a:lnTo>
                <a:lnTo>
                  <a:pt x="418" y="1739"/>
                </a:lnTo>
                <a:lnTo>
                  <a:pt x="461" y="1766"/>
                </a:lnTo>
                <a:lnTo>
                  <a:pt x="504" y="1791"/>
                </a:lnTo>
                <a:lnTo>
                  <a:pt x="549" y="1813"/>
                </a:lnTo>
                <a:lnTo>
                  <a:pt x="595" y="1834"/>
                </a:lnTo>
                <a:lnTo>
                  <a:pt x="642" y="1851"/>
                </a:lnTo>
                <a:lnTo>
                  <a:pt x="690" y="1866"/>
                </a:lnTo>
                <a:lnTo>
                  <a:pt x="739" y="1879"/>
                </a:lnTo>
                <a:lnTo>
                  <a:pt x="788" y="1888"/>
                </a:lnTo>
                <a:lnTo>
                  <a:pt x="837" y="1896"/>
                </a:lnTo>
                <a:lnTo>
                  <a:pt x="888" y="1900"/>
                </a:lnTo>
                <a:lnTo>
                  <a:pt x="937" y="1902"/>
                </a:lnTo>
                <a:lnTo>
                  <a:pt x="987" y="1901"/>
                </a:lnTo>
                <a:lnTo>
                  <a:pt x="1038" y="1898"/>
                </a:lnTo>
                <a:lnTo>
                  <a:pt x="1087" y="1893"/>
                </a:lnTo>
                <a:lnTo>
                  <a:pt x="1136" y="1884"/>
                </a:lnTo>
                <a:lnTo>
                  <a:pt x="1186" y="1872"/>
                </a:lnTo>
                <a:lnTo>
                  <a:pt x="1234" y="1858"/>
                </a:lnTo>
                <a:lnTo>
                  <a:pt x="1281" y="1842"/>
                </a:lnTo>
                <a:lnTo>
                  <a:pt x="1328" y="1824"/>
                </a:lnTo>
                <a:lnTo>
                  <a:pt x="1373" y="1803"/>
                </a:lnTo>
                <a:lnTo>
                  <a:pt x="1417" y="1779"/>
                </a:lnTo>
                <a:lnTo>
                  <a:pt x="1460" y="1753"/>
                </a:lnTo>
                <a:lnTo>
                  <a:pt x="1502" y="1725"/>
                </a:lnTo>
                <a:lnTo>
                  <a:pt x="1542" y="1694"/>
                </a:lnTo>
                <a:lnTo>
                  <a:pt x="1580" y="1662"/>
                </a:lnTo>
                <a:lnTo>
                  <a:pt x="1617" y="1628"/>
                </a:lnTo>
                <a:lnTo>
                  <a:pt x="1652" y="1592"/>
                </a:lnTo>
                <a:lnTo>
                  <a:pt x="1684" y="1554"/>
                </a:lnTo>
                <a:lnTo>
                  <a:pt x="1715" y="1514"/>
                </a:lnTo>
                <a:lnTo>
                  <a:pt x="1744" y="1473"/>
                </a:lnTo>
                <a:lnTo>
                  <a:pt x="1770" y="1430"/>
                </a:lnTo>
                <a:lnTo>
                  <a:pt x="1795" y="1386"/>
                </a:lnTo>
                <a:lnTo>
                  <a:pt x="1816" y="1341"/>
                </a:lnTo>
                <a:lnTo>
                  <a:pt x="1836" y="1294"/>
                </a:lnTo>
                <a:lnTo>
                  <a:pt x="1853" y="1247"/>
                </a:lnTo>
                <a:lnTo>
                  <a:pt x="1867" y="1199"/>
                </a:lnTo>
                <a:lnTo>
                  <a:pt x="1878" y="1150"/>
                </a:lnTo>
                <a:lnTo>
                  <a:pt x="1888" y="1101"/>
                </a:lnTo>
                <a:lnTo>
                  <a:pt x="1895" y="1051"/>
                </a:lnTo>
                <a:lnTo>
                  <a:pt x="1899" y="1001"/>
                </a:lnTo>
                <a:lnTo>
                  <a:pt x="1900" y="95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4"/>
          <p:cNvSpPr>
            <a:spLocks/>
          </p:cNvSpPr>
          <p:nvPr/>
        </p:nvSpPr>
        <p:spPr bwMode="auto">
          <a:xfrm>
            <a:off x="8194675" y="1074738"/>
            <a:ext cx="863600" cy="1492250"/>
          </a:xfrm>
          <a:custGeom>
            <a:avLst/>
            <a:gdLst>
              <a:gd name="T0" fmla="*/ 556 w 1087"/>
              <a:gd name="T1" fmla="*/ 1879 h 1879"/>
              <a:gd name="T2" fmla="*/ 627 w 1087"/>
              <a:gd name="T3" fmla="*/ 1860 h 1879"/>
              <a:gd name="T4" fmla="*/ 695 w 1087"/>
              <a:gd name="T5" fmla="*/ 1836 h 1879"/>
              <a:gd name="T6" fmla="*/ 757 w 1087"/>
              <a:gd name="T7" fmla="*/ 1801 h 1879"/>
              <a:gd name="T8" fmla="*/ 810 w 1087"/>
              <a:gd name="T9" fmla="*/ 1753 h 1879"/>
              <a:gd name="T10" fmla="*/ 856 w 1087"/>
              <a:gd name="T11" fmla="*/ 1695 h 1879"/>
              <a:gd name="T12" fmla="*/ 894 w 1087"/>
              <a:gd name="T13" fmla="*/ 1632 h 1879"/>
              <a:gd name="T14" fmla="*/ 927 w 1087"/>
              <a:gd name="T15" fmla="*/ 1566 h 1879"/>
              <a:gd name="T16" fmla="*/ 954 w 1087"/>
              <a:gd name="T17" fmla="*/ 1499 h 1879"/>
              <a:gd name="T18" fmla="*/ 999 w 1087"/>
              <a:gd name="T19" fmla="*/ 1362 h 1879"/>
              <a:gd name="T20" fmla="*/ 1035 w 1087"/>
              <a:gd name="T21" fmla="*/ 1221 h 1879"/>
              <a:gd name="T22" fmla="*/ 1064 w 1087"/>
              <a:gd name="T23" fmla="*/ 1078 h 1879"/>
              <a:gd name="T24" fmla="*/ 1083 w 1087"/>
              <a:gd name="T25" fmla="*/ 934 h 1879"/>
              <a:gd name="T26" fmla="*/ 1087 w 1087"/>
              <a:gd name="T27" fmla="*/ 862 h 1879"/>
              <a:gd name="T28" fmla="*/ 1087 w 1087"/>
              <a:gd name="T29" fmla="*/ 790 h 1879"/>
              <a:gd name="T30" fmla="*/ 1082 w 1087"/>
              <a:gd name="T31" fmla="*/ 721 h 1879"/>
              <a:gd name="T32" fmla="*/ 1071 w 1087"/>
              <a:gd name="T33" fmla="*/ 651 h 1879"/>
              <a:gd name="T34" fmla="*/ 1054 w 1087"/>
              <a:gd name="T35" fmla="*/ 582 h 1879"/>
              <a:gd name="T36" fmla="*/ 1033 w 1087"/>
              <a:gd name="T37" fmla="*/ 514 h 1879"/>
              <a:gd name="T38" fmla="*/ 1005 w 1087"/>
              <a:gd name="T39" fmla="*/ 447 h 1879"/>
              <a:gd name="T40" fmla="*/ 971 w 1087"/>
              <a:gd name="T41" fmla="*/ 381 h 1879"/>
              <a:gd name="T42" fmla="*/ 933 w 1087"/>
              <a:gd name="T43" fmla="*/ 316 h 1879"/>
              <a:gd name="T44" fmla="*/ 888 w 1087"/>
              <a:gd name="T45" fmla="*/ 252 h 1879"/>
              <a:gd name="T46" fmla="*/ 837 w 1087"/>
              <a:gd name="T47" fmla="*/ 189 h 1879"/>
              <a:gd name="T48" fmla="*/ 783 w 1087"/>
              <a:gd name="T49" fmla="*/ 130 h 1879"/>
              <a:gd name="T50" fmla="*/ 724 w 1087"/>
              <a:gd name="T51" fmla="*/ 77 h 1879"/>
              <a:gd name="T52" fmla="*/ 663 w 1087"/>
              <a:gd name="T53" fmla="*/ 36 h 1879"/>
              <a:gd name="T54" fmla="*/ 599 w 1087"/>
              <a:gd name="T55" fmla="*/ 8 h 1879"/>
              <a:gd name="T56" fmla="*/ 567 w 1087"/>
              <a:gd name="T57" fmla="*/ 2 h 1879"/>
              <a:gd name="T58" fmla="*/ 535 w 1087"/>
              <a:gd name="T59" fmla="*/ 0 h 1879"/>
              <a:gd name="T60" fmla="*/ 503 w 1087"/>
              <a:gd name="T61" fmla="*/ 2 h 1879"/>
              <a:gd name="T62" fmla="*/ 471 w 1087"/>
              <a:gd name="T63" fmla="*/ 11 h 1879"/>
              <a:gd name="T64" fmla="*/ 408 w 1087"/>
              <a:gd name="T65" fmla="*/ 38 h 1879"/>
              <a:gd name="T66" fmla="*/ 347 w 1087"/>
              <a:gd name="T67" fmla="*/ 81 h 1879"/>
              <a:gd name="T68" fmla="*/ 291 w 1087"/>
              <a:gd name="T69" fmla="*/ 135 h 1879"/>
              <a:gd name="T70" fmla="*/ 237 w 1087"/>
              <a:gd name="T71" fmla="*/ 195 h 1879"/>
              <a:gd name="T72" fmla="*/ 188 w 1087"/>
              <a:gd name="T73" fmla="*/ 259 h 1879"/>
              <a:gd name="T74" fmla="*/ 145 w 1087"/>
              <a:gd name="T75" fmla="*/ 325 h 1879"/>
              <a:gd name="T76" fmla="*/ 107 w 1087"/>
              <a:gd name="T77" fmla="*/ 390 h 1879"/>
              <a:gd name="T78" fmla="*/ 75 w 1087"/>
              <a:gd name="T79" fmla="*/ 458 h 1879"/>
              <a:gd name="T80" fmla="*/ 49 w 1087"/>
              <a:gd name="T81" fmla="*/ 525 h 1879"/>
              <a:gd name="T82" fmla="*/ 29 w 1087"/>
              <a:gd name="T83" fmla="*/ 593 h 1879"/>
              <a:gd name="T84" fmla="*/ 14 w 1087"/>
              <a:gd name="T85" fmla="*/ 663 h 1879"/>
              <a:gd name="T86" fmla="*/ 4 w 1087"/>
              <a:gd name="T87" fmla="*/ 732 h 1879"/>
              <a:gd name="T88" fmla="*/ 0 w 1087"/>
              <a:gd name="T89" fmla="*/ 803 h 1879"/>
              <a:gd name="T90" fmla="*/ 2 w 1087"/>
              <a:gd name="T91" fmla="*/ 874 h 1879"/>
              <a:gd name="T92" fmla="*/ 7 w 1087"/>
              <a:gd name="T93" fmla="*/ 946 h 1879"/>
              <a:gd name="T94" fmla="*/ 30 w 1087"/>
              <a:gd name="T95" fmla="*/ 1089 h 1879"/>
              <a:gd name="T96" fmla="*/ 63 w 1087"/>
              <a:gd name="T97" fmla="*/ 1232 h 1879"/>
              <a:gd name="T98" fmla="*/ 102 w 1087"/>
              <a:gd name="T99" fmla="*/ 1373 h 1879"/>
              <a:gd name="T100" fmla="*/ 149 w 1087"/>
              <a:gd name="T101" fmla="*/ 1508 h 1879"/>
              <a:gd name="T102" fmla="*/ 178 w 1087"/>
              <a:gd name="T103" fmla="*/ 1574 h 1879"/>
              <a:gd name="T104" fmla="*/ 212 w 1087"/>
              <a:gd name="T105" fmla="*/ 1640 h 1879"/>
              <a:gd name="T106" fmla="*/ 252 w 1087"/>
              <a:gd name="T107" fmla="*/ 1702 h 1879"/>
              <a:gd name="T108" fmla="*/ 299 w 1087"/>
              <a:gd name="T109" fmla="*/ 1759 h 1879"/>
              <a:gd name="T110" fmla="*/ 354 w 1087"/>
              <a:gd name="T111" fmla="*/ 1806 h 1879"/>
              <a:gd name="T112" fmla="*/ 416 w 1087"/>
              <a:gd name="T113" fmla="*/ 1839 h 1879"/>
              <a:gd name="T114" fmla="*/ 485 w 1087"/>
              <a:gd name="T115" fmla="*/ 1862 h 1879"/>
              <a:gd name="T116" fmla="*/ 556 w 1087"/>
              <a:gd name="T117" fmla="*/ 1879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7" h="1879">
                <a:moveTo>
                  <a:pt x="556" y="1879"/>
                </a:moveTo>
                <a:lnTo>
                  <a:pt x="627" y="1860"/>
                </a:lnTo>
                <a:lnTo>
                  <a:pt x="695" y="1836"/>
                </a:lnTo>
                <a:lnTo>
                  <a:pt x="757" y="1801"/>
                </a:lnTo>
                <a:lnTo>
                  <a:pt x="810" y="1753"/>
                </a:lnTo>
                <a:lnTo>
                  <a:pt x="856" y="1695"/>
                </a:lnTo>
                <a:lnTo>
                  <a:pt x="894" y="1632"/>
                </a:lnTo>
                <a:lnTo>
                  <a:pt x="927" y="1566"/>
                </a:lnTo>
                <a:lnTo>
                  <a:pt x="954" y="1499"/>
                </a:lnTo>
                <a:lnTo>
                  <a:pt x="999" y="1362"/>
                </a:lnTo>
                <a:lnTo>
                  <a:pt x="1035" y="1221"/>
                </a:lnTo>
                <a:lnTo>
                  <a:pt x="1064" y="1078"/>
                </a:lnTo>
                <a:lnTo>
                  <a:pt x="1083" y="934"/>
                </a:lnTo>
                <a:lnTo>
                  <a:pt x="1087" y="862"/>
                </a:lnTo>
                <a:lnTo>
                  <a:pt x="1087" y="790"/>
                </a:lnTo>
                <a:lnTo>
                  <a:pt x="1082" y="721"/>
                </a:lnTo>
                <a:lnTo>
                  <a:pt x="1071" y="651"/>
                </a:lnTo>
                <a:lnTo>
                  <a:pt x="1054" y="582"/>
                </a:lnTo>
                <a:lnTo>
                  <a:pt x="1033" y="514"/>
                </a:lnTo>
                <a:lnTo>
                  <a:pt x="1005" y="447"/>
                </a:lnTo>
                <a:lnTo>
                  <a:pt x="971" y="381"/>
                </a:lnTo>
                <a:lnTo>
                  <a:pt x="933" y="316"/>
                </a:lnTo>
                <a:lnTo>
                  <a:pt x="888" y="252"/>
                </a:lnTo>
                <a:lnTo>
                  <a:pt x="837" y="189"/>
                </a:lnTo>
                <a:lnTo>
                  <a:pt x="783" y="130"/>
                </a:lnTo>
                <a:lnTo>
                  <a:pt x="724" y="77"/>
                </a:lnTo>
                <a:lnTo>
                  <a:pt x="663" y="36"/>
                </a:lnTo>
                <a:lnTo>
                  <a:pt x="599" y="8"/>
                </a:lnTo>
                <a:lnTo>
                  <a:pt x="567" y="2"/>
                </a:lnTo>
                <a:lnTo>
                  <a:pt x="535" y="0"/>
                </a:lnTo>
                <a:lnTo>
                  <a:pt x="503" y="2"/>
                </a:lnTo>
                <a:lnTo>
                  <a:pt x="471" y="11"/>
                </a:lnTo>
                <a:lnTo>
                  <a:pt x="408" y="38"/>
                </a:lnTo>
                <a:lnTo>
                  <a:pt x="347" y="81"/>
                </a:lnTo>
                <a:lnTo>
                  <a:pt x="291" y="135"/>
                </a:lnTo>
                <a:lnTo>
                  <a:pt x="237" y="195"/>
                </a:lnTo>
                <a:lnTo>
                  <a:pt x="188" y="259"/>
                </a:lnTo>
                <a:lnTo>
                  <a:pt x="145" y="325"/>
                </a:lnTo>
                <a:lnTo>
                  <a:pt x="107" y="390"/>
                </a:lnTo>
                <a:lnTo>
                  <a:pt x="75" y="458"/>
                </a:lnTo>
                <a:lnTo>
                  <a:pt x="49" y="525"/>
                </a:lnTo>
                <a:lnTo>
                  <a:pt x="29" y="593"/>
                </a:lnTo>
                <a:lnTo>
                  <a:pt x="14" y="663"/>
                </a:lnTo>
                <a:lnTo>
                  <a:pt x="4" y="732"/>
                </a:lnTo>
                <a:lnTo>
                  <a:pt x="0" y="803"/>
                </a:lnTo>
                <a:lnTo>
                  <a:pt x="2" y="874"/>
                </a:lnTo>
                <a:lnTo>
                  <a:pt x="7" y="946"/>
                </a:lnTo>
                <a:lnTo>
                  <a:pt x="30" y="1089"/>
                </a:lnTo>
                <a:lnTo>
                  <a:pt x="63" y="1232"/>
                </a:lnTo>
                <a:lnTo>
                  <a:pt x="102" y="1373"/>
                </a:lnTo>
                <a:lnTo>
                  <a:pt x="149" y="1508"/>
                </a:lnTo>
                <a:lnTo>
                  <a:pt x="178" y="1574"/>
                </a:lnTo>
                <a:lnTo>
                  <a:pt x="212" y="1640"/>
                </a:lnTo>
                <a:lnTo>
                  <a:pt x="252" y="1702"/>
                </a:lnTo>
                <a:lnTo>
                  <a:pt x="299" y="1759"/>
                </a:lnTo>
                <a:lnTo>
                  <a:pt x="354" y="1806"/>
                </a:lnTo>
                <a:lnTo>
                  <a:pt x="416" y="1839"/>
                </a:lnTo>
                <a:lnTo>
                  <a:pt x="485" y="1862"/>
                </a:lnTo>
                <a:lnTo>
                  <a:pt x="556" y="1879"/>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5"/>
          <p:cNvSpPr>
            <a:spLocks/>
          </p:cNvSpPr>
          <p:nvPr/>
        </p:nvSpPr>
        <p:spPr bwMode="auto">
          <a:xfrm>
            <a:off x="6958012" y="2566988"/>
            <a:ext cx="3355975" cy="541338"/>
          </a:xfrm>
          <a:custGeom>
            <a:avLst/>
            <a:gdLst>
              <a:gd name="T0" fmla="*/ 64 w 4226"/>
              <a:gd name="T1" fmla="*/ 553 h 682"/>
              <a:gd name="T2" fmla="*/ 130 w 4226"/>
              <a:gd name="T3" fmla="*/ 588 h 682"/>
              <a:gd name="T4" fmla="*/ 195 w 4226"/>
              <a:gd name="T5" fmla="*/ 619 h 682"/>
              <a:gd name="T6" fmla="*/ 261 w 4226"/>
              <a:gd name="T7" fmla="*/ 645 h 682"/>
              <a:gd name="T8" fmla="*/ 295 w 4226"/>
              <a:gd name="T9" fmla="*/ 656 h 682"/>
              <a:gd name="T10" fmla="*/ 329 w 4226"/>
              <a:gd name="T11" fmla="*/ 666 h 682"/>
              <a:gd name="T12" fmla="*/ 362 w 4226"/>
              <a:gd name="T13" fmla="*/ 673 h 682"/>
              <a:gd name="T14" fmla="*/ 397 w 4226"/>
              <a:gd name="T15" fmla="*/ 679 h 682"/>
              <a:gd name="T16" fmla="*/ 431 w 4226"/>
              <a:gd name="T17" fmla="*/ 682 h 682"/>
              <a:gd name="T18" fmla="*/ 466 w 4226"/>
              <a:gd name="T19" fmla="*/ 682 h 682"/>
              <a:gd name="T20" fmla="*/ 502 w 4226"/>
              <a:gd name="T21" fmla="*/ 681 h 682"/>
              <a:gd name="T22" fmla="*/ 536 w 4226"/>
              <a:gd name="T23" fmla="*/ 679 h 682"/>
              <a:gd name="T24" fmla="*/ 571 w 4226"/>
              <a:gd name="T25" fmla="*/ 673 h 682"/>
              <a:gd name="T26" fmla="*/ 642 w 4226"/>
              <a:gd name="T27" fmla="*/ 659 h 682"/>
              <a:gd name="T28" fmla="*/ 713 w 4226"/>
              <a:gd name="T29" fmla="*/ 641 h 682"/>
              <a:gd name="T30" fmla="*/ 784 w 4226"/>
              <a:gd name="T31" fmla="*/ 619 h 682"/>
              <a:gd name="T32" fmla="*/ 853 w 4226"/>
              <a:gd name="T33" fmla="*/ 593 h 682"/>
              <a:gd name="T34" fmla="*/ 956 w 4226"/>
              <a:gd name="T35" fmla="*/ 551 h 682"/>
              <a:gd name="T36" fmla="*/ 1089 w 4226"/>
              <a:gd name="T37" fmla="*/ 494 h 682"/>
              <a:gd name="T38" fmla="*/ 1218 w 4226"/>
              <a:gd name="T39" fmla="*/ 433 h 682"/>
              <a:gd name="T40" fmla="*/ 1345 w 4226"/>
              <a:gd name="T41" fmla="*/ 368 h 682"/>
              <a:gd name="T42" fmla="*/ 1468 w 4226"/>
              <a:gd name="T43" fmla="*/ 296 h 682"/>
              <a:gd name="T44" fmla="*/ 1591 w 4226"/>
              <a:gd name="T45" fmla="*/ 222 h 682"/>
              <a:gd name="T46" fmla="*/ 1745 w 4226"/>
              <a:gd name="T47" fmla="*/ 130 h 682"/>
              <a:gd name="T48" fmla="*/ 1807 w 4226"/>
              <a:gd name="T49" fmla="*/ 94 h 682"/>
              <a:gd name="T50" fmla="*/ 1871 w 4226"/>
              <a:gd name="T51" fmla="*/ 62 h 682"/>
              <a:gd name="T52" fmla="*/ 1938 w 4226"/>
              <a:gd name="T53" fmla="*/ 35 h 682"/>
              <a:gd name="T54" fmla="*/ 1972 w 4226"/>
              <a:gd name="T55" fmla="*/ 23 h 682"/>
              <a:gd name="T56" fmla="*/ 2006 w 4226"/>
              <a:gd name="T57" fmla="*/ 14 h 682"/>
              <a:gd name="T58" fmla="*/ 2042 w 4226"/>
              <a:gd name="T59" fmla="*/ 6 h 682"/>
              <a:gd name="T60" fmla="*/ 2077 w 4226"/>
              <a:gd name="T61" fmla="*/ 1 h 682"/>
              <a:gd name="T62" fmla="*/ 2113 w 4226"/>
              <a:gd name="T63" fmla="*/ 0 h 682"/>
              <a:gd name="T64" fmla="*/ 2149 w 4226"/>
              <a:gd name="T65" fmla="*/ 1 h 682"/>
              <a:gd name="T66" fmla="*/ 2184 w 4226"/>
              <a:gd name="T67" fmla="*/ 6 h 682"/>
              <a:gd name="T68" fmla="*/ 2220 w 4226"/>
              <a:gd name="T69" fmla="*/ 14 h 682"/>
              <a:gd name="T70" fmla="*/ 2254 w 4226"/>
              <a:gd name="T71" fmla="*/ 23 h 682"/>
              <a:gd name="T72" fmla="*/ 2288 w 4226"/>
              <a:gd name="T73" fmla="*/ 35 h 682"/>
              <a:gd name="T74" fmla="*/ 2355 w 4226"/>
              <a:gd name="T75" fmla="*/ 62 h 682"/>
              <a:gd name="T76" fmla="*/ 2419 w 4226"/>
              <a:gd name="T77" fmla="*/ 94 h 682"/>
              <a:gd name="T78" fmla="*/ 2481 w 4226"/>
              <a:gd name="T79" fmla="*/ 130 h 682"/>
              <a:gd name="T80" fmla="*/ 2635 w 4226"/>
              <a:gd name="T81" fmla="*/ 222 h 682"/>
              <a:gd name="T82" fmla="*/ 2758 w 4226"/>
              <a:gd name="T83" fmla="*/ 296 h 682"/>
              <a:gd name="T84" fmla="*/ 2881 w 4226"/>
              <a:gd name="T85" fmla="*/ 368 h 682"/>
              <a:gd name="T86" fmla="*/ 3008 w 4226"/>
              <a:gd name="T87" fmla="*/ 433 h 682"/>
              <a:gd name="T88" fmla="*/ 3136 w 4226"/>
              <a:gd name="T89" fmla="*/ 494 h 682"/>
              <a:gd name="T90" fmla="*/ 3269 w 4226"/>
              <a:gd name="T91" fmla="*/ 551 h 682"/>
              <a:gd name="T92" fmla="*/ 3372 w 4226"/>
              <a:gd name="T93" fmla="*/ 593 h 682"/>
              <a:gd name="T94" fmla="*/ 3442 w 4226"/>
              <a:gd name="T95" fmla="*/ 619 h 682"/>
              <a:gd name="T96" fmla="*/ 3513 w 4226"/>
              <a:gd name="T97" fmla="*/ 641 h 682"/>
              <a:gd name="T98" fmla="*/ 3584 w 4226"/>
              <a:gd name="T99" fmla="*/ 659 h 682"/>
              <a:gd name="T100" fmla="*/ 3654 w 4226"/>
              <a:gd name="T101" fmla="*/ 673 h 682"/>
              <a:gd name="T102" fmla="*/ 3690 w 4226"/>
              <a:gd name="T103" fmla="*/ 679 h 682"/>
              <a:gd name="T104" fmla="*/ 3724 w 4226"/>
              <a:gd name="T105" fmla="*/ 681 h 682"/>
              <a:gd name="T106" fmla="*/ 3760 w 4226"/>
              <a:gd name="T107" fmla="*/ 682 h 682"/>
              <a:gd name="T108" fmla="*/ 3795 w 4226"/>
              <a:gd name="T109" fmla="*/ 682 h 682"/>
              <a:gd name="T110" fmla="*/ 3829 w 4226"/>
              <a:gd name="T111" fmla="*/ 679 h 682"/>
              <a:gd name="T112" fmla="*/ 3864 w 4226"/>
              <a:gd name="T113" fmla="*/ 673 h 682"/>
              <a:gd name="T114" fmla="*/ 3897 w 4226"/>
              <a:gd name="T115" fmla="*/ 666 h 682"/>
              <a:gd name="T116" fmla="*/ 3931 w 4226"/>
              <a:gd name="T117" fmla="*/ 656 h 682"/>
              <a:gd name="T118" fmla="*/ 3964 w 4226"/>
              <a:gd name="T119" fmla="*/ 645 h 682"/>
              <a:gd name="T120" fmla="*/ 4031 w 4226"/>
              <a:gd name="T121" fmla="*/ 619 h 682"/>
              <a:gd name="T122" fmla="*/ 4096 w 4226"/>
              <a:gd name="T123" fmla="*/ 588 h 682"/>
              <a:gd name="T124" fmla="*/ 4162 w 4226"/>
              <a:gd name="T125" fmla="*/ 55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26" h="682">
                <a:moveTo>
                  <a:pt x="0" y="517"/>
                </a:moveTo>
                <a:lnTo>
                  <a:pt x="64" y="553"/>
                </a:lnTo>
                <a:lnTo>
                  <a:pt x="97" y="570"/>
                </a:lnTo>
                <a:lnTo>
                  <a:pt x="130" y="588"/>
                </a:lnTo>
                <a:lnTo>
                  <a:pt x="163" y="604"/>
                </a:lnTo>
                <a:lnTo>
                  <a:pt x="195" y="619"/>
                </a:lnTo>
                <a:lnTo>
                  <a:pt x="228" y="633"/>
                </a:lnTo>
                <a:lnTo>
                  <a:pt x="261" y="645"/>
                </a:lnTo>
                <a:lnTo>
                  <a:pt x="279" y="651"/>
                </a:lnTo>
                <a:lnTo>
                  <a:pt x="295" y="656"/>
                </a:lnTo>
                <a:lnTo>
                  <a:pt x="312" y="662"/>
                </a:lnTo>
                <a:lnTo>
                  <a:pt x="329" y="666"/>
                </a:lnTo>
                <a:lnTo>
                  <a:pt x="345" y="670"/>
                </a:lnTo>
                <a:lnTo>
                  <a:pt x="362" y="673"/>
                </a:lnTo>
                <a:lnTo>
                  <a:pt x="379" y="677"/>
                </a:lnTo>
                <a:lnTo>
                  <a:pt x="397" y="679"/>
                </a:lnTo>
                <a:lnTo>
                  <a:pt x="414" y="680"/>
                </a:lnTo>
                <a:lnTo>
                  <a:pt x="431" y="682"/>
                </a:lnTo>
                <a:lnTo>
                  <a:pt x="449" y="682"/>
                </a:lnTo>
                <a:lnTo>
                  <a:pt x="466" y="682"/>
                </a:lnTo>
                <a:lnTo>
                  <a:pt x="483" y="682"/>
                </a:lnTo>
                <a:lnTo>
                  <a:pt x="502" y="681"/>
                </a:lnTo>
                <a:lnTo>
                  <a:pt x="519" y="680"/>
                </a:lnTo>
                <a:lnTo>
                  <a:pt x="536" y="679"/>
                </a:lnTo>
                <a:lnTo>
                  <a:pt x="554" y="677"/>
                </a:lnTo>
                <a:lnTo>
                  <a:pt x="571" y="673"/>
                </a:lnTo>
                <a:lnTo>
                  <a:pt x="607" y="668"/>
                </a:lnTo>
                <a:lnTo>
                  <a:pt x="642" y="659"/>
                </a:lnTo>
                <a:lnTo>
                  <a:pt x="678" y="651"/>
                </a:lnTo>
                <a:lnTo>
                  <a:pt x="713" y="641"/>
                </a:lnTo>
                <a:lnTo>
                  <a:pt x="748" y="630"/>
                </a:lnTo>
                <a:lnTo>
                  <a:pt x="784" y="619"/>
                </a:lnTo>
                <a:lnTo>
                  <a:pt x="819" y="606"/>
                </a:lnTo>
                <a:lnTo>
                  <a:pt x="853" y="593"/>
                </a:lnTo>
                <a:lnTo>
                  <a:pt x="889" y="579"/>
                </a:lnTo>
                <a:lnTo>
                  <a:pt x="956" y="551"/>
                </a:lnTo>
                <a:lnTo>
                  <a:pt x="1024" y="523"/>
                </a:lnTo>
                <a:lnTo>
                  <a:pt x="1089" y="494"/>
                </a:lnTo>
                <a:lnTo>
                  <a:pt x="1155" y="464"/>
                </a:lnTo>
                <a:lnTo>
                  <a:pt x="1218" y="433"/>
                </a:lnTo>
                <a:lnTo>
                  <a:pt x="1281" y="401"/>
                </a:lnTo>
                <a:lnTo>
                  <a:pt x="1345" y="368"/>
                </a:lnTo>
                <a:lnTo>
                  <a:pt x="1407" y="332"/>
                </a:lnTo>
                <a:lnTo>
                  <a:pt x="1468" y="296"/>
                </a:lnTo>
                <a:lnTo>
                  <a:pt x="1529" y="259"/>
                </a:lnTo>
                <a:lnTo>
                  <a:pt x="1591" y="222"/>
                </a:lnTo>
                <a:lnTo>
                  <a:pt x="1713" y="148"/>
                </a:lnTo>
                <a:lnTo>
                  <a:pt x="1745" y="130"/>
                </a:lnTo>
                <a:lnTo>
                  <a:pt x="1776" y="111"/>
                </a:lnTo>
                <a:lnTo>
                  <a:pt x="1807" y="94"/>
                </a:lnTo>
                <a:lnTo>
                  <a:pt x="1839" y="78"/>
                </a:lnTo>
                <a:lnTo>
                  <a:pt x="1871" y="62"/>
                </a:lnTo>
                <a:lnTo>
                  <a:pt x="1903" y="48"/>
                </a:lnTo>
                <a:lnTo>
                  <a:pt x="1938" y="35"/>
                </a:lnTo>
                <a:lnTo>
                  <a:pt x="1955" y="29"/>
                </a:lnTo>
                <a:lnTo>
                  <a:pt x="1972" y="23"/>
                </a:lnTo>
                <a:lnTo>
                  <a:pt x="1989" y="18"/>
                </a:lnTo>
                <a:lnTo>
                  <a:pt x="2006" y="14"/>
                </a:lnTo>
                <a:lnTo>
                  <a:pt x="2024" y="9"/>
                </a:lnTo>
                <a:lnTo>
                  <a:pt x="2042" y="6"/>
                </a:lnTo>
                <a:lnTo>
                  <a:pt x="2060" y="3"/>
                </a:lnTo>
                <a:lnTo>
                  <a:pt x="2077" y="1"/>
                </a:lnTo>
                <a:lnTo>
                  <a:pt x="2095" y="0"/>
                </a:lnTo>
                <a:lnTo>
                  <a:pt x="2113" y="0"/>
                </a:lnTo>
                <a:lnTo>
                  <a:pt x="2131" y="0"/>
                </a:lnTo>
                <a:lnTo>
                  <a:pt x="2149" y="1"/>
                </a:lnTo>
                <a:lnTo>
                  <a:pt x="2166" y="3"/>
                </a:lnTo>
                <a:lnTo>
                  <a:pt x="2184" y="6"/>
                </a:lnTo>
                <a:lnTo>
                  <a:pt x="2201" y="9"/>
                </a:lnTo>
                <a:lnTo>
                  <a:pt x="2220" y="14"/>
                </a:lnTo>
                <a:lnTo>
                  <a:pt x="2237" y="18"/>
                </a:lnTo>
                <a:lnTo>
                  <a:pt x="2254" y="23"/>
                </a:lnTo>
                <a:lnTo>
                  <a:pt x="2271" y="29"/>
                </a:lnTo>
                <a:lnTo>
                  <a:pt x="2288" y="35"/>
                </a:lnTo>
                <a:lnTo>
                  <a:pt x="2323" y="48"/>
                </a:lnTo>
                <a:lnTo>
                  <a:pt x="2355" y="62"/>
                </a:lnTo>
                <a:lnTo>
                  <a:pt x="2387" y="78"/>
                </a:lnTo>
                <a:lnTo>
                  <a:pt x="2419" y="94"/>
                </a:lnTo>
                <a:lnTo>
                  <a:pt x="2450" y="111"/>
                </a:lnTo>
                <a:lnTo>
                  <a:pt x="2481" y="130"/>
                </a:lnTo>
                <a:lnTo>
                  <a:pt x="2512" y="148"/>
                </a:lnTo>
                <a:lnTo>
                  <a:pt x="2635" y="222"/>
                </a:lnTo>
                <a:lnTo>
                  <a:pt x="2697" y="259"/>
                </a:lnTo>
                <a:lnTo>
                  <a:pt x="2758" y="296"/>
                </a:lnTo>
                <a:lnTo>
                  <a:pt x="2819" y="332"/>
                </a:lnTo>
                <a:lnTo>
                  <a:pt x="2881" y="368"/>
                </a:lnTo>
                <a:lnTo>
                  <a:pt x="2945" y="401"/>
                </a:lnTo>
                <a:lnTo>
                  <a:pt x="3008" y="433"/>
                </a:lnTo>
                <a:lnTo>
                  <a:pt x="3071" y="464"/>
                </a:lnTo>
                <a:lnTo>
                  <a:pt x="3136" y="494"/>
                </a:lnTo>
                <a:lnTo>
                  <a:pt x="3202" y="523"/>
                </a:lnTo>
                <a:lnTo>
                  <a:pt x="3269" y="551"/>
                </a:lnTo>
                <a:lnTo>
                  <a:pt x="3337" y="579"/>
                </a:lnTo>
                <a:lnTo>
                  <a:pt x="3372" y="593"/>
                </a:lnTo>
                <a:lnTo>
                  <a:pt x="3407" y="606"/>
                </a:lnTo>
                <a:lnTo>
                  <a:pt x="3442" y="619"/>
                </a:lnTo>
                <a:lnTo>
                  <a:pt x="3478" y="630"/>
                </a:lnTo>
                <a:lnTo>
                  <a:pt x="3513" y="641"/>
                </a:lnTo>
                <a:lnTo>
                  <a:pt x="3548" y="651"/>
                </a:lnTo>
                <a:lnTo>
                  <a:pt x="3584" y="659"/>
                </a:lnTo>
                <a:lnTo>
                  <a:pt x="3619" y="668"/>
                </a:lnTo>
                <a:lnTo>
                  <a:pt x="3654" y="673"/>
                </a:lnTo>
                <a:lnTo>
                  <a:pt x="3672" y="677"/>
                </a:lnTo>
                <a:lnTo>
                  <a:pt x="3690" y="679"/>
                </a:lnTo>
                <a:lnTo>
                  <a:pt x="3707" y="680"/>
                </a:lnTo>
                <a:lnTo>
                  <a:pt x="3724" y="681"/>
                </a:lnTo>
                <a:lnTo>
                  <a:pt x="3742" y="682"/>
                </a:lnTo>
                <a:lnTo>
                  <a:pt x="3760" y="682"/>
                </a:lnTo>
                <a:lnTo>
                  <a:pt x="3777" y="682"/>
                </a:lnTo>
                <a:lnTo>
                  <a:pt x="3795" y="682"/>
                </a:lnTo>
                <a:lnTo>
                  <a:pt x="3812" y="680"/>
                </a:lnTo>
                <a:lnTo>
                  <a:pt x="3829" y="679"/>
                </a:lnTo>
                <a:lnTo>
                  <a:pt x="3846" y="677"/>
                </a:lnTo>
                <a:lnTo>
                  <a:pt x="3864" y="673"/>
                </a:lnTo>
                <a:lnTo>
                  <a:pt x="3881" y="670"/>
                </a:lnTo>
                <a:lnTo>
                  <a:pt x="3897" y="666"/>
                </a:lnTo>
                <a:lnTo>
                  <a:pt x="3914" y="662"/>
                </a:lnTo>
                <a:lnTo>
                  <a:pt x="3931" y="656"/>
                </a:lnTo>
                <a:lnTo>
                  <a:pt x="3947" y="651"/>
                </a:lnTo>
                <a:lnTo>
                  <a:pt x="3964" y="645"/>
                </a:lnTo>
                <a:lnTo>
                  <a:pt x="3998" y="633"/>
                </a:lnTo>
                <a:lnTo>
                  <a:pt x="4031" y="619"/>
                </a:lnTo>
                <a:lnTo>
                  <a:pt x="4063" y="604"/>
                </a:lnTo>
                <a:lnTo>
                  <a:pt x="4096" y="588"/>
                </a:lnTo>
                <a:lnTo>
                  <a:pt x="4128" y="570"/>
                </a:lnTo>
                <a:lnTo>
                  <a:pt x="4162" y="553"/>
                </a:lnTo>
                <a:lnTo>
                  <a:pt x="4226" y="5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6"/>
          <p:cNvSpPr>
            <a:spLocks noChangeShapeType="1"/>
          </p:cNvSpPr>
          <p:nvPr/>
        </p:nvSpPr>
        <p:spPr bwMode="auto">
          <a:xfrm flipV="1">
            <a:off x="6454775" y="2976563"/>
            <a:ext cx="503238"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7"/>
          <p:cNvSpPr>
            <a:spLocks noChangeShapeType="1"/>
          </p:cNvSpPr>
          <p:nvPr/>
        </p:nvSpPr>
        <p:spPr bwMode="auto">
          <a:xfrm flipH="1" flipV="1">
            <a:off x="10313987" y="2976563"/>
            <a:ext cx="503238" cy="334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144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up)">
                                      <p:cBhvr>
                                        <p:cTn id="7" dur="10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heel(1)">
                                      <p:cBhvr>
                                        <p:cTn id="12" dur="275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heel(1)">
                                      <p:cBhvr>
                                        <p:cTn id="17" dur="275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heel(1)">
                                      <p:cBhvr>
                                        <p:cTn id="22" dur="275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heel(1)">
                                      <p:cBhvr>
                                        <p:cTn id="27" dur="275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heel(1)">
                                      <p:cBhvr>
                                        <p:cTn id="32" dur="275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wheel(1)">
                                      <p:cBhvr>
                                        <p:cTn id="37" dur="2750"/>
                                        <p:tgtEl>
                                          <p:spTgt spid="119"/>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275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75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wipe(down)">
                                      <p:cBhvr>
                                        <p:cTn id="52" dur="175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down)">
                                      <p:cBhvr>
                                        <p:cTn id="57" dur="1750"/>
                                        <p:tgtEl>
                                          <p:spTgt spid="1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4"/>
                                        </p:tgtEl>
                                        <p:attrNameLst>
                                          <p:attrName>style.visibility</p:attrName>
                                        </p:attrNameLst>
                                      </p:cBhvr>
                                      <p:to>
                                        <p:strVal val="visible"/>
                                      </p:to>
                                    </p:set>
                                    <p:animEffect transition="in" filter="wipe(down)">
                                      <p:cBhvr>
                                        <p:cTn id="62" dur="1750"/>
                                        <p:tgtEl>
                                          <p:spTgt spid="1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175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down)">
                                      <p:cBhvr>
                                        <p:cTn id="72" dur="1750"/>
                                        <p:tgtEl>
                                          <p:spTgt spid="1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24"/>
                                        </p:tgtEl>
                                        <p:attrNameLst>
                                          <p:attrName>style.visibility</p:attrName>
                                        </p:attrNameLst>
                                      </p:cBhvr>
                                      <p:to>
                                        <p:strVal val="visible"/>
                                      </p:to>
                                    </p:set>
                                    <p:animEffect transition="in" filter="wipe(down)">
                                      <p:cBhvr>
                                        <p:cTn id="77" dur="2000"/>
                                        <p:tgtEl>
                                          <p:spTgt spid="1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wipe(down)">
                                      <p:cBhvr>
                                        <p:cTn id="82" dur="2000"/>
                                        <p:tgtEl>
                                          <p:spTgt spid="1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wipe(down)">
                                      <p:cBhvr>
                                        <p:cTn id="87" dur="2000"/>
                                        <p:tgtEl>
                                          <p:spTgt spid="1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37"/>
                                        </p:tgtEl>
                                        <p:attrNameLst>
                                          <p:attrName>style.visibility</p:attrName>
                                        </p:attrNameLst>
                                      </p:cBhvr>
                                      <p:to>
                                        <p:strVal val="visible"/>
                                      </p:to>
                                    </p:set>
                                    <p:animEffect transition="in" filter="wipe(down)">
                                      <p:cBhvr>
                                        <p:cTn id="92" dur="2000"/>
                                        <p:tgtEl>
                                          <p:spTgt spid="1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26"/>
                                        </p:tgtEl>
                                        <p:attrNameLst>
                                          <p:attrName>style.visibility</p:attrName>
                                        </p:attrNameLst>
                                      </p:cBhvr>
                                      <p:to>
                                        <p:strVal val="visible"/>
                                      </p:to>
                                    </p:set>
                                    <p:animEffect transition="in" filter="wipe(down)">
                                      <p:cBhvr>
                                        <p:cTn id="97" dur="2000"/>
                                        <p:tgtEl>
                                          <p:spTgt spid="12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wipe(down)">
                                      <p:cBhvr>
                                        <p:cTn id="102" dur="2000"/>
                                        <p:tgtEl>
                                          <p:spTgt spid="13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wipe(left)">
                                      <p:cBhvr>
                                        <p:cTn id="107" dur="3000"/>
                                        <p:tgtEl>
                                          <p:spTgt spid="145"/>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grpId="0" nodeType="clickEffect">
                                  <p:stCondLst>
                                    <p:cond delay="0"/>
                                  </p:stCondLst>
                                  <p:childTnLst>
                                    <p:set>
                                      <p:cBhvr>
                                        <p:cTn id="111" dur="1" fill="hold">
                                          <p:stCondLst>
                                            <p:cond delay="0"/>
                                          </p:stCondLst>
                                        </p:cTn>
                                        <p:tgtEl>
                                          <p:spTgt spid="146"/>
                                        </p:tgtEl>
                                        <p:attrNameLst>
                                          <p:attrName>style.visibility</p:attrName>
                                        </p:attrNameLst>
                                      </p:cBhvr>
                                      <p:to>
                                        <p:strVal val="visible"/>
                                      </p:to>
                                    </p:set>
                                    <p:animEffect transition="in" filter="wheel(1)">
                                      <p:cBhvr>
                                        <p:cTn id="112" dur="2000"/>
                                        <p:tgtEl>
                                          <p:spTgt spid="14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wipe(down)">
                                      <p:cBhvr>
                                        <p:cTn id="117" dur="1000"/>
                                        <p:tgtEl>
                                          <p:spTgt spid="127"/>
                                        </p:tgtEl>
                                      </p:cBhvr>
                                    </p:animEffect>
                                  </p:childTnLst>
                                </p:cTn>
                              </p:par>
                            </p:childTnLst>
                          </p:cTn>
                        </p:par>
                        <p:par>
                          <p:cTn id="118" fill="hold">
                            <p:stCondLst>
                              <p:cond delay="1000"/>
                            </p:stCondLst>
                            <p:childTnLst>
                              <p:par>
                                <p:cTn id="119" presetID="22" presetClass="entr" presetSubtype="4" fill="hold" grpId="0" nodeType="afterEffect">
                                  <p:stCondLst>
                                    <p:cond delay="0"/>
                                  </p:stCondLst>
                                  <p:childTnLst>
                                    <p:set>
                                      <p:cBhvr>
                                        <p:cTn id="120" dur="1" fill="hold">
                                          <p:stCondLst>
                                            <p:cond delay="0"/>
                                          </p:stCondLst>
                                        </p:cTn>
                                        <p:tgtEl>
                                          <p:spTgt spid="128"/>
                                        </p:tgtEl>
                                        <p:attrNameLst>
                                          <p:attrName>style.visibility</p:attrName>
                                        </p:attrNameLst>
                                      </p:cBhvr>
                                      <p:to>
                                        <p:strVal val="visible"/>
                                      </p:to>
                                    </p:set>
                                    <p:animEffect transition="in" filter="wipe(down)">
                                      <p:cBhvr>
                                        <p:cTn id="121" dur="1000"/>
                                        <p:tgtEl>
                                          <p:spTgt spid="128"/>
                                        </p:tgtEl>
                                      </p:cBhvr>
                                    </p:animEffect>
                                  </p:childTnLst>
                                </p:cTn>
                              </p:par>
                            </p:childTnLst>
                          </p:cTn>
                        </p:par>
                        <p:par>
                          <p:cTn id="122" fill="hold">
                            <p:stCondLst>
                              <p:cond delay="2000"/>
                            </p:stCondLst>
                            <p:childTnLst>
                              <p:par>
                                <p:cTn id="123" presetID="22" presetClass="entr" presetSubtype="4" fill="hold" grpId="0" nodeType="afterEffect">
                                  <p:stCondLst>
                                    <p:cond delay="0"/>
                                  </p:stCondLst>
                                  <p:childTnLst>
                                    <p:set>
                                      <p:cBhvr>
                                        <p:cTn id="124" dur="1" fill="hold">
                                          <p:stCondLst>
                                            <p:cond delay="0"/>
                                          </p:stCondLst>
                                        </p:cTn>
                                        <p:tgtEl>
                                          <p:spTgt spid="129"/>
                                        </p:tgtEl>
                                        <p:attrNameLst>
                                          <p:attrName>style.visibility</p:attrName>
                                        </p:attrNameLst>
                                      </p:cBhvr>
                                      <p:to>
                                        <p:strVal val="visible"/>
                                      </p:to>
                                    </p:set>
                                    <p:animEffect transition="in" filter="wipe(down)">
                                      <p:cBhvr>
                                        <p:cTn id="125" dur="1000"/>
                                        <p:tgtEl>
                                          <p:spTgt spid="129"/>
                                        </p:tgtEl>
                                      </p:cBhvr>
                                    </p:animEffect>
                                  </p:childTnLst>
                                </p:cTn>
                              </p:par>
                            </p:childTnLst>
                          </p:cTn>
                        </p:par>
                        <p:par>
                          <p:cTn id="126" fill="hold">
                            <p:stCondLst>
                              <p:cond delay="3000"/>
                            </p:stCondLst>
                            <p:childTnLst>
                              <p:par>
                                <p:cTn id="127" presetID="22" presetClass="entr" presetSubtype="4" fill="hold" grpId="0" nodeType="afterEffect">
                                  <p:stCondLst>
                                    <p:cond delay="0"/>
                                  </p:stCondLst>
                                  <p:childTnLst>
                                    <p:set>
                                      <p:cBhvr>
                                        <p:cTn id="128" dur="1" fill="hold">
                                          <p:stCondLst>
                                            <p:cond delay="0"/>
                                          </p:stCondLst>
                                        </p:cTn>
                                        <p:tgtEl>
                                          <p:spTgt spid="130"/>
                                        </p:tgtEl>
                                        <p:attrNameLst>
                                          <p:attrName>style.visibility</p:attrName>
                                        </p:attrNameLst>
                                      </p:cBhvr>
                                      <p:to>
                                        <p:strVal val="visible"/>
                                      </p:to>
                                    </p:set>
                                    <p:animEffect transition="in" filter="wipe(down)">
                                      <p:cBhvr>
                                        <p:cTn id="129" dur="1000"/>
                                        <p:tgtEl>
                                          <p:spTgt spid="130"/>
                                        </p:tgtEl>
                                      </p:cBhvr>
                                    </p:animEffect>
                                  </p:childTnLst>
                                </p:cTn>
                              </p:par>
                            </p:childTnLst>
                          </p:cTn>
                        </p:par>
                        <p:par>
                          <p:cTn id="130" fill="hold">
                            <p:stCondLst>
                              <p:cond delay="4000"/>
                            </p:stCondLst>
                            <p:childTnLst>
                              <p:par>
                                <p:cTn id="131" presetID="22" presetClass="entr" presetSubtype="4" fill="hold" grpId="0" nodeType="afterEffect">
                                  <p:stCondLst>
                                    <p:cond delay="0"/>
                                  </p:stCondLst>
                                  <p:childTnLst>
                                    <p:set>
                                      <p:cBhvr>
                                        <p:cTn id="132" dur="1" fill="hold">
                                          <p:stCondLst>
                                            <p:cond delay="0"/>
                                          </p:stCondLst>
                                        </p:cTn>
                                        <p:tgtEl>
                                          <p:spTgt spid="131"/>
                                        </p:tgtEl>
                                        <p:attrNameLst>
                                          <p:attrName>style.visibility</p:attrName>
                                        </p:attrNameLst>
                                      </p:cBhvr>
                                      <p:to>
                                        <p:strVal val="visible"/>
                                      </p:to>
                                    </p:set>
                                    <p:animEffect transition="in" filter="wipe(down)">
                                      <p:cBhvr>
                                        <p:cTn id="133" dur="1000"/>
                                        <p:tgtEl>
                                          <p:spTgt spid="131"/>
                                        </p:tgtEl>
                                      </p:cBhvr>
                                    </p:animEffect>
                                  </p:childTnLst>
                                </p:cTn>
                              </p:par>
                            </p:childTnLst>
                          </p:cTn>
                        </p:par>
                        <p:par>
                          <p:cTn id="134" fill="hold">
                            <p:stCondLst>
                              <p:cond delay="5000"/>
                            </p:stCondLst>
                            <p:childTnLst>
                              <p:par>
                                <p:cTn id="135" presetID="22" presetClass="entr" presetSubtype="4" fill="hold" grpId="0" nodeType="after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wipe(down)">
                                      <p:cBhvr>
                                        <p:cTn id="137" dur="1000"/>
                                        <p:tgtEl>
                                          <p:spTgt spid="132"/>
                                        </p:tgtEl>
                                      </p:cBhvr>
                                    </p:animEffect>
                                  </p:childTnLst>
                                </p:cTn>
                              </p:par>
                            </p:childTnLst>
                          </p:cTn>
                        </p:par>
                        <p:par>
                          <p:cTn id="138" fill="hold">
                            <p:stCondLst>
                              <p:cond delay="6000"/>
                            </p:stCondLst>
                            <p:childTnLst>
                              <p:par>
                                <p:cTn id="139" presetID="22" presetClass="entr" presetSubtype="4" fill="hold" grpId="0" nodeType="afterEffect">
                                  <p:stCondLst>
                                    <p:cond delay="0"/>
                                  </p:stCondLst>
                                  <p:childTnLst>
                                    <p:set>
                                      <p:cBhvr>
                                        <p:cTn id="140" dur="1" fill="hold">
                                          <p:stCondLst>
                                            <p:cond delay="0"/>
                                          </p:stCondLst>
                                        </p:cTn>
                                        <p:tgtEl>
                                          <p:spTgt spid="144"/>
                                        </p:tgtEl>
                                        <p:attrNameLst>
                                          <p:attrName>style.visibility</p:attrName>
                                        </p:attrNameLst>
                                      </p:cBhvr>
                                      <p:to>
                                        <p:strVal val="visible"/>
                                      </p:to>
                                    </p:set>
                                    <p:animEffect transition="in" filter="wipe(down)">
                                      <p:cBhvr>
                                        <p:cTn id="141" dur="1000"/>
                                        <p:tgtEl>
                                          <p:spTgt spid="144"/>
                                        </p:tgtEl>
                                      </p:cBhvr>
                                    </p:animEffect>
                                  </p:childTnLst>
                                </p:cTn>
                              </p:par>
                            </p:childTnLst>
                          </p:cTn>
                        </p:par>
                        <p:par>
                          <p:cTn id="142" fill="hold">
                            <p:stCondLst>
                              <p:cond delay="7000"/>
                            </p:stCondLst>
                            <p:childTnLst>
                              <p:par>
                                <p:cTn id="143" presetID="22" presetClass="entr" presetSubtype="4" fill="hold" grpId="0" nodeType="afterEffect">
                                  <p:stCondLst>
                                    <p:cond delay="0"/>
                                  </p:stCondLst>
                                  <p:childTnLst>
                                    <p:set>
                                      <p:cBhvr>
                                        <p:cTn id="144" dur="1" fill="hold">
                                          <p:stCondLst>
                                            <p:cond delay="0"/>
                                          </p:stCondLst>
                                        </p:cTn>
                                        <p:tgtEl>
                                          <p:spTgt spid="143"/>
                                        </p:tgtEl>
                                        <p:attrNameLst>
                                          <p:attrName>style.visibility</p:attrName>
                                        </p:attrNameLst>
                                      </p:cBhvr>
                                      <p:to>
                                        <p:strVal val="visible"/>
                                      </p:to>
                                    </p:set>
                                    <p:animEffect transition="in" filter="wipe(down)">
                                      <p:cBhvr>
                                        <p:cTn id="145" dur="1000"/>
                                        <p:tgtEl>
                                          <p:spTgt spid="143"/>
                                        </p:tgtEl>
                                      </p:cBhvr>
                                    </p:animEffect>
                                  </p:childTnLst>
                                </p:cTn>
                              </p:par>
                            </p:childTnLst>
                          </p:cTn>
                        </p:par>
                        <p:par>
                          <p:cTn id="146" fill="hold">
                            <p:stCondLst>
                              <p:cond delay="8000"/>
                            </p:stCondLst>
                            <p:childTnLst>
                              <p:par>
                                <p:cTn id="147" presetID="22" presetClass="entr" presetSubtype="4" fill="hold" grpId="0" nodeType="afterEffect">
                                  <p:stCondLst>
                                    <p:cond delay="0"/>
                                  </p:stCondLst>
                                  <p:childTnLst>
                                    <p:set>
                                      <p:cBhvr>
                                        <p:cTn id="148" dur="1" fill="hold">
                                          <p:stCondLst>
                                            <p:cond delay="0"/>
                                          </p:stCondLst>
                                        </p:cTn>
                                        <p:tgtEl>
                                          <p:spTgt spid="142"/>
                                        </p:tgtEl>
                                        <p:attrNameLst>
                                          <p:attrName>style.visibility</p:attrName>
                                        </p:attrNameLst>
                                      </p:cBhvr>
                                      <p:to>
                                        <p:strVal val="visible"/>
                                      </p:to>
                                    </p:set>
                                    <p:animEffect transition="in" filter="wipe(down)">
                                      <p:cBhvr>
                                        <p:cTn id="149" dur="1000"/>
                                        <p:tgtEl>
                                          <p:spTgt spid="142"/>
                                        </p:tgtEl>
                                      </p:cBhvr>
                                    </p:animEffect>
                                  </p:childTnLst>
                                </p:cTn>
                              </p:par>
                            </p:childTnLst>
                          </p:cTn>
                        </p:par>
                        <p:par>
                          <p:cTn id="150" fill="hold">
                            <p:stCondLst>
                              <p:cond delay="9000"/>
                            </p:stCondLst>
                            <p:childTnLst>
                              <p:par>
                                <p:cTn id="151" presetID="22" presetClass="entr" presetSubtype="4" fill="hold" grpId="0" nodeType="afterEffect">
                                  <p:stCondLst>
                                    <p:cond delay="0"/>
                                  </p:stCondLst>
                                  <p:childTnLst>
                                    <p:set>
                                      <p:cBhvr>
                                        <p:cTn id="152" dur="1" fill="hold">
                                          <p:stCondLst>
                                            <p:cond delay="0"/>
                                          </p:stCondLst>
                                        </p:cTn>
                                        <p:tgtEl>
                                          <p:spTgt spid="141"/>
                                        </p:tgtEl>
                                        <p:attrNameLst>
                                          <p:attrName>style.visibility</p:attrName>
                                        </p:attrNameLst>
                                      </p:cBhvr>
                                      <p:to>
                                        <p:strVal val="visible"/>
                                      </p:to>
                                    </p:set>
                                    <p:animEffect transition="in" filter="wipe(down)">
                                      <p:cBhvr>
                                        <p:cTn id="153" dur="1000"/>
                                        <p:tgtEl>
                                          <p:spTgt spid="141"/>
                                        </p:tgtEl>
                                      </p:cBhvr>
                                    </p:animEffect>
                                  </p:childTnLst>
                                </p:cTn>
                              </p:par>
                            </p:childTnLst>
                          </p:cTn>
                        </p:par>
                        <p:par>
                          <p:cTn id="154" fill="hold">
                            <p:stCondLst>
                              <p:cond delay="10000"/>
                            </p:stCondLst>
                            <p:childTnLst>
                              <p:par>
                                <p:cTn id="155" presetID="22" presetClass="entr" presetSubtype="4" fill="hold" grpId="0" nodeType="afterEffect">
                                  <p:stCondLst>
                                    <p:cond delay="0"/>
                                  </p:stCondLst>
                                  <p:childTnLst>
                                    <p:set>
                                      <p:cBhvr>
                                        <p:cTn id="156" dur="1" fill="hold">
                                          <p:stCondLst>
                                            <p:cond delay="0"/>
                                          </p:stCondLst>
                                        </p:cTn>
                                        <p:tgtEl>
                                          <p:spTgt spid="140"/>
                                        </p:tgtEl>
                                        <p:attrNameLst>
                                          <p:attrName>style.visibility</p:attrName>
                                        </p:attrNameLst>
                                      </p:cBhvr>
                                      <p:to>
                                        <p:strVal val="visible"/>
                                      </p:to>
                                    </p:set>
                                    <p:animEffect transition="in" filter="wipe(down)">
                                      <p:cBhvr>
                                        <p:cTn id="157" dur="1000"/>
                                        <p:tgtEl>
                                          <p:spTgt spid="140"/>
                                        </p:tgtEl>
                                      </p:cBhvr>
                                    </p:animEffect>
                                  </p:childTnLst>
                                </p:cTn>
                              </p:par>
                            </p:childTnLst>
                          </p:cTn>
                        </p:par>
                        <p:par>
                          <p:cTn id="158" fill="hold">
                            <p:stCondLst>
                              <p:cond delay="11000"/>
                            </p:stCondLst>
                            <p:childTnLst>
                              <p:par>
                                <p:cTn id="159" presetID="22" presetClass="entr" presetSubtype="4" fill="hold" grpId="0"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down)">
                                      <p:cBhvr>
                                        <p:cTn id="161" dur="1000"/>
                                        <p:tgtEl>
                                          <p:spTgt spid="139"/>
                                        </p:tgtEl>
                                      </p:cBhvr>
                                    </p:animEffect>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109"/>
                                        </p:tgtEl>
                                        <p:attrNameLst>
                                          <p:attrName>style.visibility</p:attrName>
                                        </p:attrNameLst>
                                      </p:cBhvr>
                                      <p:to>
                                        <p:strVal val="visible"/>
                                      </p:to>
                                    </p:set>
                                    <p:animEffect transition="in" filter="wheel(1)">
                                      <p:cBhvr>
                                        <p:cTn id="166" dur="3000"/>
                                        <p:tgtEl>
                                          <p:spTgt spid="109"/>
                                        </p:tgtEl>
                                      </p:cBhvr>
                                    </p:animEffect>
                                  </p:childTnLst>
                                </p:cTn>
                              </p:par>
                            </p:childTnLst>
                          </p:cTn>
                        </p:par>
                      </p:childTnLst>
                    </p:cTn>
                  </p:par>
                  <p:par>
                    <p:cTn id="167" fill="hold">
                      <p:stCondLst>
                        <p:cond delay="indefinite"/>
                      </p:stCondLst>
                      <p:childTnLst>
                        <p:par>
                          <p:cTn id="168" fill="hold">
                            <p:stCondLst>
                              <p:cond delay="0"/>
                            </p:stCondLst>
                            <p:childTnLst>
                              <p:par>
                                <p:cTn id="169" presetID="21" presetClass="entr" presetSubtype="1" fill="hold" grpId="0" nodeType="clickEffect">
                                  <p:stCondLst>
                                    <p:cond delay="0"/>
                                  </p:stCondLst>
                                  <p:childTnLst>
                                    <p:set>
                                      <p:cBhvr>
                                        <p:cTn id="170" dur="1" fill="hold">
                                          <p:stCondLst>
                                            <p:cond delay="0"/>
                                          </p:stCondLst>
                                        </p:cTn>
                                        <p:tgtEl>
                                          <p:spTgt spid="112"/>
                                        </p:tgtEl>
                                        <p:attrNameLst>
                                          <p:attrName>style.visibility</p:attrName>
                                        </p:attrNameLst>
                                      </p:cBhvr>
                                      <p:to>
                                        <p:strVal val="visible"/>
                                      </p:to>
                                    </p:set>
                                    <p:animEffect transition="in" filter="wheel(1)">
                                      <p:cBhvr>
                                        <p:cTn id="171" dur="3000"/>
                                        <p:tgtEl>
                                          <p:spTgt spid="112"/>
                                        </p:tgtEl>
                                      </p:cBhvr>
                                    </p:animEffect>
                                  </p:childTnLst>
                                </p:cTn>
                              </p:par>
                            </p:childTnLst>
                          </p:cTn>
                        </p:par>
                      </p:childTnLst>
                    </p:cTn>
                  </p:par>
                  <p:par>
                    <p:cTn id="172" fill="hold">
                      <p:stCondLst>
                        <p:cond delay="indefinite"/>
                      </p:stCondLst>
                      <p:childTnLst>
                        <p:par>
                          <p:cTn id="173" fill="hold">
                            <p:stCondLst>
                              <p:cond delay="0"/>
                            </p:stCondLst>
                            <p:childTnLst>
                              <p:par>
                                <p:cTn id="174" presetID="21" presetClass="entr" presetSubtype="1" fill="hold" grpId="0" nodeType="clickEffect">
                                  <p:stCondLst>
                                    <p:cond delay="0"/>
                                  </p:stCondLst>
                                  <p:childTnLst>
                                    <p:set>
                                      <p:cBhvr>
                                        <p:cTn id="175" dur="1" fill="hold">
                                          <p:stCondLst>
                                            <p:cond delay="0"/>
                                          </p:stCondLst>
                                        </p:cTn>
                                        <p:tgtEl>
                                          <p:spTgt spid="114"/>
                                        </p:tgtEl>
                                        <p:attrNameLst>
                                          <p:attrName>style.visibility</p:attrName>
                                        </p:attrNameLst>
                                      </p:cBhvr>
                                      <p:to>
                                        <p:strVal val="visible"/>
                                      </p:to>
                                    </p:set>
                                    <p:animEffect transition="in" filter="wheel(1)">
                                      <p:cBhvr>
                                        <p:cTn id="176" dur="3000"/>
                                        <p:tgtEl>
                                          <p:spTgt spid="114"/>
                                        </p:tgtEl>
                                      </p:cBhvr>
                                    </p:animEffect>
                                  </p:childTnLst>
                                </p:cTn>
                              </p:par>
                            </p:childTnLst>
                          </p:cTn>
                        </p:par>
                      </p:childTnLst>
                    </p:cTn>
                  </p:par>
                  <p:par>
                    <p:cTn id="177" fill="hold">
                      <p:stCondLst>
                        <p:cond delay="indefinite"/>
                      </p:stCondLst>
                      <p:childTnLst>
                        <p:par>
                          <p:cTn id="178" fill="hold">
                            <p:stCondLst>
                              <p:cond delay="0"/>
                            </p:stCondLst>
                            <p:childTnLst>
                              <p:par>
                                <p:cTn id="179" presetID="21" presetClass="entr" presetSubtype="1" fill="hold" grpId="0" nodeType="clickEffect">
                                  <p:stCondLst>
                                    <p:cond delay="0"/>
                                  </p:stCondLst>
                                  <p:childTnLst>
                                    <p:set>
                                      <p:cBhvr>
                                        <p:cTn id="180" dur="1" fill="hold">
                                          <p:stCondLst>
                                            <p:cond delay="0"/>
                                          </p:stCondLst>
                                        </p:cTn>
                                        <p:tgtEl>
                                          <p:spTgt spid="116"/>
                                        </p:tgtEl>
                                        <p:attrNameLst>
                                          <p:attrName>style.visibility</p:attrName>
                                        </p:attrNameLst>
                                      </p:cBhvr>
                                      <p:to>
                                        <p:strVal val="visible"/>
                                      </p:to>
                                    </p:set>
                                    <p:animEffect transition="in" filter="wheel(1)">
                                      <p:cBhvr>
                                        <p:cTn id="181" dur="3000"/>
                                        <p:tgtEl>
                                          <p:spTgt spid="116"/>
                                        </p:tgtEl>
                                      </p:cBhvr>
                                    </p:animEffect>
                                  </p:childTnLst>
                                </p:cTn>
                              </p:par>
                            </p:childTnLst>
                          </p:cTn>
                        </p:par>
                      </p:childTnLst>
                    </p:cTn>
                  </p:par>
                  <p:par>
                    <p:cTn id="182" fill="hold">
                      <p:stCondLst>
                        <p:cond delay="indefinite"/>
                      </p:stCondLst>
                      <p:childTnLst>
                        <p:par>
                          <p:cTn id="183" fill="hold">
                            <p:stCondLst>
                              <p:cond delay="0"/>
                            </p:stCondLst>
                            <p:childTnLst>
                              <p:par>
                                <p:cTn id="184" presetID="21" presetClass="entr" presetSubtype="1" fill="hold" grpId="0" nodeType="clickEffect">
                                  <p:stCondLst>
                                    <p:cond delay="0"/>
                                  </p:stCondLst>
                                  <p:childTnLst>
                                    <p:set>
                                      <p:cBhvr>
                                        <p:cTn id="185" dur="1" fill="hold">
                                          <p:stCondLst>
                                            <p:cond delay="0"/>
                                          </p:stCondLst>
                                        </p:cTn>
                                        <p:tgtEl>
                                          <p:spTgt spid="118"/>
                                        </p:tgtEl>
                                        <p:attrNameLst>
                                          <p:attrName>style.visibility</p:attrName>
                                        </p:attrNameLst>
                                      </p:cBhvr>
                                      <p:to>
                                        <p:strVal val="visible"/>
                                      </p:to>
                                    </p:set>
                                    <p:animEffect transition="in" filter="wheel(1)">
                                      <p:cBhvr>
                                        <p:cTn id="186" dur="3000"/>
                                        <p:tgtEl>
                                          <p:spTgt spid="118"/>
                                        </p:tgtEl>
                                      </p:cBhvr>
                                    </p:animEffect>
                                  </p:childTnLst>
                                </p:cTn>
                              </p:par>
                            </p:childTnLst>
                          </p:cTn>
                        </p:par>
                      </p:childTnLst>
                    </p:cTn>
                  </p:par>
                  <p:par>
                    <p:cTn id="187" fill="hold">
                      <p:stCondLst>
                        <p:cond delay="indefinite"/>
                      </p:stCondLst>
                      <p:childTnLst>
                        <p:par>
                          <p:cTn id="188" fill="hold">
                            <p:stCondLst>
                              <p:cond delay="0"/>
                            </p:stCondLst>
                            <p:childTnLst>
                              <p:par>
                                <p:cTn id="189" presetID="21" presetClass="entr" presetSubtype="1" fill="hold" grpId="0" nodeType="clickEffect">
                                  <p:stCondLst>
                                    <p:cond delay="0"/>
                                  </p:stCondLst>
                                  <p:childTnLst>
                                    <p:set>
                                      <p:cBhvr>
                                        <p:cTn id="190" dur="1" fill="hold">
                                          <p:stCondLst>
                                            <p:cond delay="0"/>
                                          </p:stCondLst>
                                        </p:cTn>
                                        <p:tgtEl>
                                          <p:spTgt spid="120"/>
                                        </p:tgtEl>
                                        <p:attrNameLst>
                                          <p:attrName>style.visibility</p:attrName>
                                        </p:attrNameLst>
                                      </p:cBhvr>
                                      <p:to>
                                        <p:strVal val="visible"/>
                                      </p:to>
                                    </p:set>
                                    <p:animEffect transition="in" filter="wheel(1)">
                                      <p:cBhvr>
                                        <p:cTn id="191" dur="3000"/>
                                        <p:tgtEl>
                                          <p:spTgt spid="120"/>
                                        </p:tgtEl>
                                      </p:cBhvr>
                                    </p:animEffect>
                                  </p:childTnLst>
                                </p:cTn>
                              </p:par>
                            </p:childTnLst>
                          </p:cTn>
                        </p:par>
                      </p:childTnLst>
                    </p:cTn>
                  </p:par>
                  <p:par>
                    <p:cTn id="192" fill="hold">
                      <p:stCondLst>
                        <p:cond delay="indefinite"/>
                      </p:stCondLst>
                      <p:childTnLst>
                        <p:par>
                          <p:cTn id="193" fill="hold">
                            <p:stCondLst>
                              <p:cond delay="0"/>
                            </p:stCondLst>
                            <p:childTnLst>
                              <p:par>
                                <p:cTn id="194" presetID="21" presetClass="entr" presetSubtype="1" fill="hold" grpId="0" nodeType="clickEffect">
                                  <p:stCondLst>
                                    <p:cond delay="0"/>
                                  </p:stCondLst>
                                  <p:childTnLst>
                                    <p:set>
                                      <p:cBhvr>
                                        <p:cTn id="195" dur="1" fill="hold">
                                          <p:stCondLst>
                                            <p:cond delay="0"/>
                                          </p:stCondLst>
                                        </p:cTn>
                                        <p:tgtEl>
                                          <p:spTgt spid="110"/>
                                        </p:tgtEl>
                                        <p:attrNameLst>
                                          <p:attrName>style.visibility</p:attrName>
                                        </p:attrNameLst>
                                      </p:cBhvr>
                                      <p:to>
                                        <p:strVal val="visible"/>
                                      </p:to>
                                    </p:set>
                                    <p:animEffect transition="in" filter="wheel(1)">
                                      <p:cBhvr>
                                        <p:cTn id="196" dur="3000"/>
                                        <p:tgtEl>
                                          <p:spTgt spid="110"/>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48"/>
                                        </p:tgtEl>
                                        <p:attrNameLst>
                                          <p:attrName>style.visibility</p:attrName>
                                        </p:attrNameLst>
                                      </p:cBhvr>
                                      <p:to>
                                        <p:strVal val="visible"/>
                                      </p:to>
                                    </p:set>
                                    <p:animEffect transition="in" filter="wipe(left)">
                                      <p:cBhvr>
                                        <p:cTn id="201" dur="3000"/>
                                        <p:tgtEl>
                                          <p:spTgt spid="148"/>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wipe(down)">
                                      <p:cBhvr>
                                        <p:cTn id="206" dur="1000"/>
                                        <p:tgtEl>
                                          <p:spTgt spid="149"/>
                                        </p:tgtEl>
                                      </p:cBhvr>
                                    </p:animEffect>
                                  </p:childTnLst>
                                </p:cTn>
                              </p:par>
                            </p:childTnLst>
                          </p:cTn>
                        </p:par>
                        <p:par>
                          <p:cTn id="207" fill="hold">
                            <p:stCondLst>
                              <p:cond delay="1000"/>
                            </p:stCondLst>
                            <p:childTnLst>
                              <p:par>
                                <p:cTn id="208" presetID="22" presetClass="entr" presetSubtype="4" fill="hold" grpId="0" nodeType="afterEffect">
                                  <p:stCondLst>
                                    <p:cond delay="0"/>
                                  </p:stCondLst>
                                  <p:childTnLst>
                                    <p:set>
                                      <p:cBhvr>
                                        <p:cTn id="209" dur="1" fill="hold">
                                          <p:stCondLst>
                                            <p:cond delay="0"/>
                                          </p:stCondLst>
                                        </p:cTn>
                                        <p:tgtEl>
                                          <p:spTgt spid="150"/>
                                        </p:tgtEl>
                                        <p:attrNameLst>
                                          <p:attrName>style.visibility</p:attrName>
                                        </p:attrNameLst>
                                      </p:cBhvr>
                                      <p:to>
                                        <p:strVal val="visible"/>
                                      </p:to>
                                    </p:set>
                                    <p:animEffect transition="in" filter="wipe(down)">
                                      <p:cBhvr>
                                        <p:cTn id="210" dur="1000"/>
                                        <p:tgtEl>
                                          <p:spTgt spid="150"/>
                                        </p:tgtEl>
                                      </p:cBhvr>
                                    </p:animEffect>
                                  </p:childTnLst>
                                </p:cTn>
                              </p:par>
                            </p:childTnLst>
                          </p:cTn>
                        </p:par>
                      </p:childTnLst>
                    </p:cTn>
                  </p:par>
                  <p:par>
                    <p:cTn id="211" fill="hold">
                      <p:stCondLst>
                        <p:cond delay="indefinite"/>
                      </p:stCondLst>
                      <p:childTnLst>
                        <p:par>
                          <p:cTn id="212" fill="hold">
                            <p:stCondLst>
                              <p:cond delay="0"/>
                            </p:stCondLst>
                            <p:childTnLst>
                              <p:par>
                                <p:cTn id="213" presetID="21" presetClass="entr" presetSubtype="1" fill="hold" grpId="0" nodeType="click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wheel(1)">
                                      <p:cBhvr>
                                        <p:cTn id="215" dur="2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69" y="278939"/>
            <a:ext cx="10187873" cy="1082462"/>
          </a:xfrm>
        </p:spPr>
        <p:txBody>
          <a:bodyPr/>
          <a:lstStyle/>
          <a:p>
            <a:r>
              <a:rPr lang="en-US" dirty="0"/>
              <a:t>7) A right circular cone is cut as shown in the figure below. Develop its lateral surface.</a:t>
            </a:r>
          </a:p>
        </p:txBody>
      </p:sp>
      <p:cxnSp>
        <p:nvCxnSpPr>
          <p:cNvPr id="4" name="Straight Connector 3"/>
          <p:cNvCxnSpPr/>
          <p:nvPr/>
        </p:nvCxnSpPr>
        <p:spPr>
          <a:xfrm>
            <a:off x="4180164"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95579" y="1717965"/>
            <a:ext cx="7399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80164" y="6632620"/>
            <a:ext cx="7449459"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10993" y="1717965"/>
            <a:ext cx="2614411" cy="369332"/>
          </a:xfrm>
          <a:prstGeom prst="rect">
            <a:avLst/>
          </a:prstGeom>
          <a:noFill/>
        </p:spPr>
        <p:txBody>
          <a:bodyPr wrap="square" rtlCol="0">
            <a:spAutoFit/>
          </a:bodyPr>
          <a:lstStyle/>
          <a:p>
            <a:r>
              <a:rPr lang="en-US" dirty="0"/>
              <a:t>3D Visualization: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1" y="1542022"/>
            <a:ext cx="4088192" cy="36739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860" y="1990894"/>
            <a:ext cx="2986362" cy="282580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147" y="2059960"/>
            <a:ext cx="3374157" cy="2627949"/>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860" y="3805589"/>
            <a:ext cx="3114740" cy="2839910"/>
          </a:xfrm>
          <a:prstGeom prst="rect">
            <a:avLst/>
          </a:prstGeom>
        </p:spPr>
      </p:pic>
      <p:sp>
        <p:nvSpPr>
          <p:cNvPr id="2" name="Footer Placeholder 1"/>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31086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80">
                                          <p:stCondLst>
                                            <p:cond delay="0"/>
                                          </p:stCondLst>
                                        </p:cTn>
                                        <p:tgtEl>
                                          <p:spTgt spid="14"/>
                                        </p:tgtEl>
                                      </p:cBhvr>
                                    </p:animEffect>
                                    <p:anim calcmode="lin" valueType="num">
                                      <p:cBhvr>
                                        <p:cTn id="5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8" dur="26">
                                          <p:stCondLst>
                                            <p:cond delay="650"/>
                                          </p:stCondLst>
                                        </p:cTn>
                                        <p:tgtEl>
                                          <p:spTgt spid="14"/>
                                        </p:tgtEl>
                                      </p:cBhvr>
                                      <p:to x="100000" y="60000"/>
                                    </p:animScale>
                                    <p:animScale>
                                      <p:cBhvr>
                                        <p:cTn id="59" dur="166" decel="50000">
                                          <p:stCondLst>
                                            <p:cond delay="676"/>
                                          </p:stCondLst>
                                        </p:cTn>
                                        <p:tgtEl>
                                          <p:spTgt spid="14"/>
                                        </p:tgtEl>
                                      </p:cBhvr>
                                      <p:to x="100000" y="100000"/>
                                    </p:animScale>
                                    <p:animScale>
                                      <p:cBhvr>
                                        <p:cTn id="60" dur="26">
                                          <p:stCondLst>
                                            <p:cond delay="1312"/>
                                          </p:stCondLst>
                                        </p:cTn>
                                        <p:tgtEl>
                                          <p:spTgt spid="14"/>
                                        </p:tgtEl>
                                      </p:cBhvr>
                                      <p:to x="100000" y="80000"/>
                                    </p:animScale>
                                    <p:animScale>
                                      <p:cBhvr>
                                        <p:cTn id="61" dur="166" decel="50000">
                                          <p:stCondLst>
                                            <p:cond delay="1338"/>
                                          </p:stCondLst>
                                        </p:cTn>
                                        <p:tgtEl>
                                          <p:spTgt spid="14"/>
                                        </p:tgtEl>
                                      </p:cBhvr>
                                      <p:to x="100000" y="100000"/>
                                    </p:animScale>
                                    <p:animScale>
                                      <p:cBhvr>
                                        <p:cTn id="62" dur="26">
                                          <p:stCondLst>
                                            <p:cond delay="1642"/>
                                          </p:stCondLst>
                                        </p:cTn>
                                        <p:tgtEl>
                                          <p:spTgt spid="14"/>
                                        </p:tgtEl>
                                      </p:cBhvr>
                                      <p:to x="100000" y="90000"/>
                                    </p:animScale>
                                    <p:animScale>
                                      <p:cBhvr>
                                        <p:cTn id="63" dur="166" decel="50000">
                                          <p:stCondLst>
                                            <p:cond delay="1668"/>
                                          </p:stCondLst>
                                        </p:cTn>
                                        <p:tgtEl>
                                          <p:spTgt spid="14"/>
                                        </p:tgtEl>
                                      </p:cBhvr>
                                      <p:to x="100000" y="100000"/>
                                    </p:animScale>
                                    <p:animScale>
                                      <p:cBhvr>
                                        <p:cTn id="64" dur="26">
                                          <p:stCondLst>
                                            <p:cond delay="1808"/>
                                          </p:stCondLst>
                                        </p:cTn>
                                        <p:tgtEl>
                                          <p:spTgt spid="14"/>
                                        </p:tgtEl>
                                      </p:cBhvr>
                                      <p:to x="100000" y="95000"/>
                                    </p:animScale>
                                    <p:animScale>
                                      <p:cBhvr>
                                        <p:cTn id="65" dur="166" decel="50000">
                                          <p:stCondLst>
                                            <p:cond delay="1834"/>
                                          </p:stCondLst>
                                        </p:cTn>
                                        <p:tgtEl>
                                          <p:spTgt spid="14"/>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down)">
                                      <p:cBhvr>
                                        <p:cTn id="70" dur="580">
                                          <p:stCondLst>
                                            <p:cond delay="0"/>
                                          </p:stCondLst>
                                        </p:cTn>
                                        <p:tgtEl>
                                          <p:spTgt spid="13"/>
                                        </p:tgtEl>
                                      </p:cBhvr>
                                    </p:animEffect>
                                    <p:anim calcmode="lin" valueType="num">
                                      <p:cBhvr>
                                        <p:cTn id="7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6" dur="26">
                                          <p:stCondLst>
                                            <p:cond delay="650"/>
                                          </p:stCondLst>
                                        </p:cTn>
                                        <p:tgtEl>
                                          <p:spTgt spid="13"/>
                                        </p:tgtEl>
                                      </p:cBhvr>
                                      <p:to x="100000" y="60000"/>
                                    </p:animScale>
                                    <p:animScale>
                                      <p:cBhvr>
                                        <p:cTn id="77" dur="166" decel="50000">
                                          <p:stCondLst>
                                            <p:cond delay="676"/>
                                          </p:stCondLst>
                                        </p:cTn>
                                        <p:tgtEl>
                                          <p:spTgt spid="13"/>
                                        </p:tgtEl>
                                      </p:cBhvr>
                                      <p:to x="100000" y="100000"/>
                                    </p:animScale>
                                    <p:animScale>
                                      <p:cBhvr>
                                        <p:cTn id="78" dur="26">
                                          <p:stCondLst>
                                            <p:cond delay="1312"/>
                                          </p:stCondLst>
                                        </p:cTn>
                                        <p:tgtEl>
                                          <p:spTgt spid="13"/>
                                        </p:tgtEl>
                                      </p:cBhvr>
                                      <p:to x="100000" y="80000"/>
                                    </p:animScale>
                                    <p:animScale>
                                      <p:cBhvr>
                                        <p:cTn id="79" dur="166" decel="50000">
                                          <p:stCondLst>
                                            <p:cond delay="1338"/>
                                          </p:stCondLst>
                                        </p:cTn>
                                        <p:tgtEl>
                                          <p:spTgt spid="13"/>
                                        </p:tgtEl>
                                      </p:cBhvr>
                                      <p:to x="100000" y="100000"/>
                                    </p:animScale>
                                    <p:animScale>
                                      <p:cBhvr>
                                        <p:cTn id="80" dur="26">
                                          <p:stCondLst>
                                            <p:cond delay="1642"/>
                                          </p:stCondLst>
                                        </p:cTn>
                                        <p:tgtEl>
                                          <p:spTgt spid="13"/>
                                        </p:tgtEl>
                                      </p:cBhvr>
                                      <p:to x="100000" y="90000"/>
                                    </p:animScale>
                                    <p:animScale>
                                      <p:cBhvr>
                                        <p:cTn id="81" dur="166" decel="50000">
                                          <p:stCondLst>
                                            <p:cond delay="1668"/>
                                          </p:stCondLst>
                                        </p:cTn>
                                        <p:tgtEl>
                                          <p:spTgt spid="13"/>
                                        </p:tgtEl>
                                      </p:cBhvr>
                                      <p:to x="100000" y="100000"/>
                                    </p:animScale>
                                    <p:animScale>
                                      <p:cBhvr>
                                        <p:cTn id="82" dur="26">
                                          <p:stCondLst>
                                            <p:cond delay="1808"/>
                                          </p:stCondLst>
                                        </p:cTn>
                                        <p:tgtEl>
                                          <p:spTgt spid="13"/>
                                        </p:tgtEl>
                                      </p:cBhvr>
                                      <p:to x="100000" y="95000"/>
                                    </p:animScale>
                                    <p:animScale>
                                      <p:cBhvr>
                                        <p:cTn id="83"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59"/>
          <p:cNvSpPr>
            <a:spLocks noChangeShapeType="1"/>
          </p:cNvSpPr>
          <p:nvPr/>
        </p:nvSpPr>
        <p:spPr bwMode="auto">
          <a:xfrm flipV="1">
            <a:off x="4041775" y="1012825"/>
            <a:ext cx="0" cy="5205413"/>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60"/>
          <p:cNvSpPr>
            <a:spLocks noChangeShapeType="1"/>
          </p:cNvSpPr>
          <p:nvPr/>
        </p:nvSpPr>
        <p:spPr bwMode="auto">
          <a:xfrm>
            <a:off x="406400" y="3163888"/>
            <a:ext cx="7858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1"/>
          <p:cNvSpPr>
            <a:spLocks noChangeShapeType="1"/>
          </p:cNvSpPr>
          <p:nvPr/>
        </p:nvSpPr>
        <p:spPr bwMode="auto">
          <a:xfrm>
            <a:off x="161925" y="2905125"/>
            <a:ext cx="8102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2"/>
          <p:cNvSpPr>
            <a:spLocks noChangeShapeType="1"/>
          </p:cNvSpPr>
          <p:nvPr/>
        </p:nvSpPr>
        <p:spPr bwMode="auto">
          <a:xfrm>
            <a:off x="2751137" y="3422650"/>
            <a:ext cx="1290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3"/>
          <p:cNvSpPr>
            <a:spLocks noChangeShapeType="1"/>
          </p:cNvSpPr>
          <p:nvPr/>
        </p:nvSpPr>
        <p:spPr bwMode="auto">
          <a:xfrm>
            <a:off x="1974850" y="4198938"/>
            <a:ext cx="39941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4"/>
          <p:cNvSpPr>
            <a:spLocks noChangeShapeType="1"/>
          </p:cNvSpPr>
          <p:nvPr/>
        </p:nvSpPr>
        <p:spPr bwMode="auto">
          <a:xfrm>
            <a:off x="1200150" y="4975225"/>
            <a:ext cx="2841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5"/>
          <p:cNvSpPr>
            <a:spLocks noChangeShapeType="1"/>
          </p:cNvSpPr>
          <p:nvPr/>
        </p:nvSpPr>
        <p:spPr bwMode="auto">
          <a:xfrm>
            <a:off x="1393825" y="2517775"/>
            <a:ext cx="2992438"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166"/>
          <p:cNvSpPr>
            <a:spLocks noChangeShapeType="1"/>
          </p:cNvSpPr>
          <p:nvPr/>
        </p:nvSpPr>
        <p:spPr bwMode="auto">
          <a:xfrm flipV="1">
            <a:off x="3008312" y="784225"/>
            <a:ext cx="0" cy="4370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7"/>
          <p:cNvSpPr>
            <a:spLocks noChangeShapeType="1"/>
          </p:cNvSpPr>
          <p:nvPr/>
        </p:nvSpPr>
        <p:spPr bwMode="auto">
          <a:xfrm flipV="1">
            <a:off x="3267075"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8"/>
          <p:cNvSpPr>
            <a:spLocks noChangeShapeType="1"/>
          </p:cNvSpPr>
          <p:nvPr/>
        </p:nvSpPr>
        <p:spPr bwMode="auto">
          <a:xfrm>
            <a:off x="4041775"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9"/>
          <p:cNvSpPr>
            <a:spLocks noChangeShapeType="1"/>
          </p:cNvSpPr>
          <p:nvPr/>
        </p:nvSpPr>
        <p:spPr bwMode="auto">
          <a:xfrm flipH="1" flipV="1">
            <a:off x="3287712" y="1538288"/>
            <a:ext cx="1190625" cy="688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auto">
          <a:xfrm>
            <a:off x="3733800" y="2208213"/>
            <a:ext cx="617538" cy="619125"/>
          </a:xfrm>
          <a:custGeom>
            <a:avLst/>
            <a:gdLst>
              <a:gd name="T0" fmla="*/ 1168 w 1169"/>
              <a:gd name="T1" fmla="*/ 541 h 1172"/>
              <a:gd name="T2" fmla="*/ 1154 w 1169"/>
              <a:gd name="T3" fmla="*/ 452 h 1172"/>
              <a:gd name="T4" fmla="*/ 1127 w 1169"/>
              <a:gd name="T5" fmla="*/ 367 h 1172"/>
              <a:gd name="T6" fmla="*/ 1087 w 1169"/>
              <a:gd name="T7" fmla="*/ 286 h 1172"/>
              <a:gd name="T8" fmla="*/ 1035 w 1169"/>
              <a:gd name="T9" fmla="*/ 214 h 1172"/>
              <a:gd name="T10" fmla="*/ 973 w 1169"/>
              <a:gd name="T11" fmla="*/ 148 h 1172"/>
              <a:gd name="T12" fmla="*/ 902 w 1169"/>
              <a:gd name="T13" fmla="*/ 95 h 1172"/>
              <a:gd name="T14" fmla="*/ 824 w 1169"/>
              <a:gd name="T15" fmla="*/ 51 h 1172"/>
              <a:gd name="T16" fmla="*/ 739 w 1169"/>
              <a:gd name="T17" fmla="*/ 21 h 1172"/>
              <a:gd name="T18" fmla="*/ 652 w 1169"/>
              <a:gd name="T19" fmla="*/ 4 h 1172"/>
              <a:gd name="T20" fmla="*/ 563 w 1169"/>
              <a:gd name="T21" fmla="*/ 0 h 1172"/>
              <a:gd name="T22" fmla="*/ 474 w 1169"/>
              <a:gd name="T23" fmla="*/ 11 h 1172"/>
              <a:gd name="T24" fmla="*/ 387 w 1169"/>
              <a:gd name="T25" fmla="*/ 34 h 1172"/>
              <a:gd name="T26" fmla="*/ 305 w 1169"/>
              <a:gd name="T27" fmla="*/ 71 h 1172"/>
              <a:gd name="T28" fmla="*/ 230 w 1169"/>
              <a:gd name="T29" fmla="*/ 121 h 1172"/>
              <a:gd name="T30" fmla="*/ 163 w 1169"/>
              <a:gd name="T31" fmla="*/ 180 h 1172"/>
              <a:gd name="T32" fmla="*/ 107 w 1169"/>
              <a:gd name="T33" fmla="*/ 249 h 1172"/>
              <a:gd name="T34" fmla="*/ 60 w 1169"/>
              <a:gd name="T35" fmla="*/ 326 h 1172"/>
              <a:gd name="T36" fmla="*/ 27 w 1169"/>
              <a:gd name="T37" fmla="*/ 410 h 1172"/>
              <a:gd name="T38" fmla="*/ 7 w 1169"/>
              <a:gd name="T39" fmla="*/ 497 h 1172"/>
              <a:gd name="T40" fmla="*/ 0 w 1169"/>
              <a:gd name="T41" fmla="*/ 586 h 1172"/>
              <a:gd name="T42" fmla="*/ 7 w 1169"/>
              <a:gd name="T43" fmla="*/ 675 h 1172"/>
              <a:gd name="T44" fmla="*/ 27 w 1169"/>
              <a:gd name="T45" fmla="*/ 763 h 1172"/>
              <a:gd name="T46" fmla="*/ 60 w 1169"/>
              <a:gd name="T47" fmla="*/ 846 h 1172"/>
              <a:gd name="T48" fmla="*/ 107 w 1169"/>
              <a:gd name="T49" fmla="*/ 923 h 1172"/>
              <a:gd name="T50" fmla="*/ 163 w 1169"/>
              <a:gd name="T51" fmla="*/ 993 h 1172"/>
              <a:gd name="T52" fmla="*/ 230 w 1169"/>
              <a:gd name="T53" fmla="*/ 1052 h 1172"/>
              <a:gd name="T54" fmla="*/ 305 w 1169"/>
              <a:gd name="T55" fmla="*/ 1101 h 1172"/>
              <a:gd name="T56" fmla="*/ 387 w 1169"/>
              <a:gd name="T57" fmla="*/ 1138 h 1172"/>
              <a:gd name="T58" fmla="*/ 474 w 1169"/>
              <a:gd name="T59" fmla="*/ 1161 h 1172"/>
              <a:gd name="T60" fmla="*/ 563 w 1169"/>
              <a:gd name="T61" fmla="*/ 1172 h 1172"/>
              <a:gd name="T62" fmla="*/ 652 w 1169"/>
              <a:gd name="T63" fmla="*/ 1168 h 1172"/>
              <a:gd name="T64" fmla="*/ 739 w 1169"/>
              <a:gd name="T65" fmla="*/ 1152 h 1172"/>
              <a:gd name="T66" fmla="*/ 824 w 1169"/>
              <a:gd name="T67" fmla="*/ 1122 h 1172"/>
              <a:gd name="T68" fmla="*/ 902 w 1169"/>
              <a:gd name="T69" fmla="*/ 1078 h 1172"/>
              <a:gd name="T70" fmla="*/ 973 w 1169"/>
              <a:gd name="T71" fmla="*/ 1024 h 1172"/>
              <a:gd name="T72" fmla="*/ 1035 w 1169"/>
              <a:gd name="T73" fmla="*/ 959 h 1172"/>
              <a:gd name="T74" fmla="*/ 1087 w 1169"/>
              <a:gd name="T75" fmla="*/ 886 h 1172"/>
              <a:gd name="T76" fmla="*/ 1127 w 1169"/>
              <a:gd name="T77" fmla="*/ 805 h 1172"/>
              <a:gd name="T78" fmla="*/ 1154 w 1169"/>
              <a:gd name="T79" fmla="*/ 720 h 1172"/>
              <a:gd name="T80" fmla="*/ 1168 w 1169"/>
              <a:gd name="T81" fmla="*/ 63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9" h="1172">
                <a:moveTo>
                  <a:pt x="1169" y="586"/>
                </a:moveTo>
                <a:lnTo>
                  <a:pt x="1168" y="541"/>
                </a:lnTo>
                <a:lnTo>
                  <a:pt x="1162" y="497"/>
                </a:lnTo>
                <a:lnTo>
                  <a:pt x="1154" y="452"/>
                </a:lnTo>
                <a:lnTo>
                  <a:pt x="1142" y="410"/>
                </a:lnTo>
                <a:lnTo>
                  <a:pt x="1127" y="367"/>
                </a:lnTo>
                <a:lnTo>
                  <a:pt x="1109" y="326"/>
                </a:lnTo>
                <a:lnTo>
                  <a:pt x="1087" y="286"/>
                </a:lnTo>
                <a:lnTo>
                  <a:pt x="1062" y="249"/>
                </a:lnTo>
                <a:lnTo>
                  <a:pt x="1035" y="214"/>
                </a:lnTo>
                <a:lnTo>
                  <a:pt x="1006" y="180"/>
                </a:lnTo>
                <a:lnTo>
                  <a:pt x="973" y="148"/>
                </a:lnTo>
                <a:lnTo>
                  <a:pt x="939" y="121"/>
                </a:lnTo>
                <a:lnTo>
                  <a:pt x="902" y="95"/>
                </a:lnTo>
                <a:lnTo>
                  <a:pt x="864" y="71"/>
                </a:lnTo>
                <a:lnTo>
                  <a:pt x="824" y="51"/>
                </a:lnTo>
                <a:lnTo>
                  <a:pt x="782" y="34"/>
                </a:lnTo>
                <a:lnTo>
                  <a:pt x="739" y="21"/>
                </a:lnTo>
                <a:lnTo>
                  <a:pt x="695" y="11"/>
                </a:lnTo>
                <a:lnTo>
                  <a:pt x="652" y="4"/>
                </a:lnTo>
                <a:lnTo>
                  <a:pt x="606" y="0"/>
                </a:lnTo>
                <a:lnTo>
                  <a:pt x="563" y="0"/>
                </a:lnTo>
                <a:lnTo>
                  <a:pt x="517" y="4"/>
                </a:lnTo>
                <a:lnTo>
                  <a:pt x="474" y="11"/>
                </a:lnTo>
                <a:lnTo>
                  <a:pt x="430" y="21"/>
                </a:lnTo>
                <a:lnTo>
                  <a:pt x="387" y="34"/>
                </a:lnTo>
                <a:lnTo>
                  <a:pt x="345" y="51"/>
                </a:lnTo>
                <a:lnTo>
                  <a:pt x="305" y="71"/>
                </a:lnTo>
                <a:lnTo>
                  <a:pt x="267" y="95"/>
                </a:lnTo>
                <a:lnTo>
                  <a:pt x="230" y="121"/>
                </a:lnTo>
                <a:lnTo>
                  <a:pt x="196" y="148"/>
                </a:lnTo>
                <a:lnTo>
                  <a:pt x="163" y="180"/>
                </a:lnTo>
                <a:lnTo>
                  <a:pt x="134" y="214"/>
                </a:lnTo>
                <a:lnTo>
                  <a:pt x="107" y="249"/>
                </a:lnTo>
                <a:lnTo>
                  <a:pt x="82" y="286"/>
                </a:lnTo>
                <a:lnTo>
                  <a:pt x="60" y="326"/>
                </a:lnTo>
                <a:lnTo>
                  <a:pt x="42" y="367"/>
                </a:lnTo>
                <a:lnTo>
                  <a:pt x="27" y="410"/>
                </a:lnTo>
                <a:lnTo>
                  <a:pt x="15" y="452"/>
                </a:lnTo>
                <a:lnTo>
                  <a:pt x="7" y="497"/>
                </a:lnTo>
                <a:lnTo>
                  <a:pt x="1" y="541"/>
                </a:lnTo>
                <a:lnTo>
                  <a:pt x="0" y="586"/>
                </a:lnTo>
                <a:lnTo>
                  <a:pt x="1" y="631"/>
                </a:lnTo>
                <a:lnTo>
                  <a:pt x="7" y="675"/>
                </a:lnTo>
                <a:lnTo>
                  <a:pt x="15" y="720"/>
                </a:lnTo>
                <a:lnTo>
                  <a:pt x="27" y="763"/>
                </a:lnTo>
                <a:lnTo>
                  <a:pt x="42" y="805"/>
                </a:lnTo>
                <a:lnTo>
                  <a:pt x="60" y="846"/>
                </a:lnTo>
                <a:lnTo>
                  <a:pt x="82" y="886"/>
                </a:lnTo>
                <a:lnTo>
                  <a:pt x="107" y="923"/>
                </a:lnTo>
                <a:lnTo>
                  <a:pt x="134" y="959"/>
                </a:lnTo>
                <a:lnTo>
                  <a:pt x="163" y="993"/>
                </a:lnTo>
                <a:lnTo>
                  <a:pt x="196" y="1024"/>
                </a:lnTo>
                <a:lnTo>
                  <a:pt x="230" y="1052"/>
                </a:lnTo>
                <a:lnTo>
                  <a:pt x="267" y="1078"/>
                </a:lnTo>
                <a:lnTo>
                  <a:pt x="305" y="1101"/>
                </a:lnTo>
                <a:lnTo>
                  <a:pt x="345" y="1122"/>
                </a:lnTo>
                <a:lnTo>
                  <a:pt x="387" y="1138"/>
                </a:lnTo>
                <a:lnTo>
                  <a:pt x="430" y="1152"/>
                </a:lnTo>
                <a:lnTo>
                  <a:pt x="474" y="1161"/>
                </a:lnTo>
                <a:lnTo>
                  <a:pt x="517" y="1168"/>
                </a:lnTo>
                <a:lnTo>
                  <a:pt x="563" y="1172"/>
                </a:lnTo>
                <a:lnTo>
                  <a:pt x="606" y="1172"/>
                </a:lnTo>
                <a:lnTo>
                  <a:pt x="652" y="1168"/>
                </a:lnTo>
                <a:lnTo>
                  <a:pt x="695" y="1161"/>
                </a:lnTo>
                <a:lnTo>
                  <a:pt x="739" y="1152"/>
                </a:lnTo>
                <a:lnTo>
                  <a:pt x="782" y="1138"/>
                </a:lnTo>
                <a:lnTo>
                  <a:pt x="824" y="1122"/>
                </a:lnTo>
                <a:lnTo>
                  <a:pt x="864" y="1101"/>
                </a:lnTo>
                <a:lnTo>
                  <a:pt x="902" y="1078"/>
                </a:lnTo>
                <a:lnTo>
                  <a:pt x="939" y="1052"/>
                </a:lnTo>
                <a:lnTo>
                  <a:pt x="973" y="1024"/>
                </a:lnTo>
                <a:lnTo>
                  <a:pt x="1006" y="993"/>
                </a:lnTo>
                <a:lnTo>
                  <a:pt x="1035" y="959"/>
                </a:lnTo>
                <a:lnTo>
                  <a:pt x="1062" y="923"/>
                </a:lnTo>
                <a:lnTo>
                  <a:pt x="1087" y="886"/>
                </a:lnTo>
                <a:lnTo>
                  <a:pt x="1109" y="846"/>
                </a:lnTo>
                <a:lnTo>
                  <a:pt x="1127" y="805"/>
                </a:lnTo>
                <a:lnTo>
                  <a:pt x="1142" y="763"/>
                </a:lnTo>
                <a:lnTo>
                  <a:pt x="1154" y="720"/>
                </a:lnTo>
                <a:lnTo>
                  <a:pt x="1162" y="675"/>
                </a:lnTo>
                <a:lnTo>
                  <a:pt x="1168" y="631"/>
                </a:lnTo>
                <a:lnTo>
                  <a:pt x="1169" y="58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1"/>
          <p:cNvSpPr>
            <a:spLocks noChangeShapeType="1"/>
          </p:cNvSpPr>
          <p:nvPr/>
        </p:nvSpPr>
        <p:spPr bwMode="auto">
          <a:xfrm flipV="1">
            <a:off x="3267075" y="1835150"/>
            <a:ext cx="534988" cy="1069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2"/>
          <p:cNvSpPr>
            <a:spLocks noChangeShapeType="1"/>
          </p:cNvSpPr>
          <p:nvPr/>
        </p:nvSpPr>
        <p:spPr bwMode="auto">
          <a:xfrm>
            <a:off x="3802062" y="1835150"/>
            <a:ext cx="676275"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73"/>
          <p:cNvSpPr>
            <a:spLocks noChangeShapeType="1"/>
          </p:cNvSpPr>
          <p:nvPr/>
        </p:nvSpPr>
        <p:spPr bwMode="auto">
          <a:xfrm>
            <a:off x="4478337" y="2227263"/>
            <a:ext cx="338138" cy="677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74"/>
          <p:cNvSpPr>
            <a:spLocks noChangeShapeType="1"/>
          </p:cNvSpPr>
          <p:nvPr/>
        </p:nvSpPr>
        <p:spPr bwMode="auto">
          <a:xfrm>
            <a:off x="3267075" y="2905125"/>
            <a:ext cx="1549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75"/>
          <p:cNvSpPr>
            <a:spLocks noChangeShapeType="1"/>
          </p:cNvSpPr>
          <p:nvPr/>
        </p:nvSpPr>
        <p:spPr bwMode="auto">
          <a:xfrm flipV="1">
            <a:off x="1974850" y="1003300"/>
            <a:ext cx="0" cy="3195638"/>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76"/>
          <p:cNvSpPr>
            <a:spLocks noChangeShapeType="1"/>
          </p:cNvSpPr>
          <p:nvPr/>
        </p:nvSpPr>
        <p:spPr bwMode="auto">
          <a:xfrm flipH="1">
            <a:off x="1974850" y="1354138"/>
            <a:ext cx="2066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77"/>
          <p:cNvSpPr>
            <a:spLocks noChangeShapeType="1"/>
          </p:cNvSpPr>
          <p:nvPr/>
        </p:nvSpPr>
        <p:spPr bwMode="auto">
          <a:xfrm flipV="1">
            <a:off x="1200150"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78"/>
          <p:cNvSpPr>
            <a:spLocks noChangeShapeType="1"/>
          </p:cNvSpPr>
          <p:nvPr/>
        </p:nvSpPr>
        <p:spPr bwMode="auto">
          <a:xfrm flipV="1">
            <a:off x="684212" y="1601788"/>
            <a:ext cx="590550" cy="1181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79"/>
          <p:cNvSpPr>
            <a:spLocks noChangeShapeType="1"/>
          </p:cNvSpPr>
          <p:nvPr/>
        </p:nvSpPr>
        <p:spPr bwMode="auto">
          <a:xfrm flipV="1">
            <a:off x="220662" y="1314450"/>
            <a:ext cx="619125" cy="1238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80"/>
          <p:cNvSpPr>
            <a:spLocks noChangeShapeType="1"/>
          </p:cNvSpPr>
          <p:nvPr/>
        </p:nvSpPr>
        <p:spPr bwMode="auto">
          <a:xfrm>
            <a:off x="1974850" y="1354138"/>
            <a:ext cx="776288"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81"/>
          <p:cNvSpPr>
            <a:spLocks noChangeShapeType="1"/>
          </p:cNvSpPr>
          <p:nvPr/>
        </p:nvSpPr>
        <p:spPr bwMode="auto">
          <a:xfrm flipH="1">
            <a:off x="1239837" y="2827338"/>
            <a:ext cx="28019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82"/>
          <p:cNvSpPr>
            <a:spLocks/>
          </p:cNvSpPr>
          <p:nvPr/>
        </p:nvSpPr>
        <p:spPr bwMode="auto">
          <a:xfrm>
            <a:off x="3268662" y="3424238"/>
            <a:ext cx="1547813" cy="1549400"/>
          </a:xfrm>
          <a:custGeom>
            <a:avLst/>
            <a:gdLst>
              <a:gd name="T0" fmla="*/ 2920 w 2927"/>
              <a:gd name="T1" fmla="*/ 1324 h 2930"/>
              <a:gd name="T2" fmla="*/ 2885 w 2927"/>
              <a:gd name="T3" fmla="*/ 1115 h 2930"/>
              <a:gd name="T4" fmla="*/ 2819 w 2927"/>
              <a:gd name="T5" fmla="*/ 913 h 2930"/>
              <a:gd name="T6" fmla="*/ 2725 w 2927"/>
              <a:gd name="T7" fmla="*/ 723 h 2930"/>
              <a:gd name="T8" fmla="*/ 2604 w 2927"/>
              <a:gd name="T9" fmla="*/ 548 h 2930"/>
              <a:gd name="T10" fmla="*/ 2460 w 2927"/>
              <a:gd name="T11" fmla="*/ 392 h 2930"/>
              <a:gd name="T12" fmla="*/ 2295 w 2927"/>
              <a:gd name="T13" fmla="*/ 259 h 2930"/>
              <a:gd name="T14" fmla="*/ 2112 w 2927"/>
              <a:gd name="T15" fmla="*/ 152 h 2930"/>
              <a:gd name="T16" fmla="*/ 1915 w 2927"/>
              <a:gd name="T17" fmla="*/ 71 h 2930"/>
              <a:gd name="T18" fmla="*/ 1710 w 2927"/>
              <a:gd name="T19" fmla="*/ 21 h 2930"/>
              <a:gd name="T20" fmla="*/ 1499 w 2927"/>
              <a:gd name="T21" fmla="*/ 0 h 2930"/>
              <a:gd name="T22" fmla="*/ 1287 w 2927"/>
              <a:gd name="T23" fmla="*/ 11 h 2930"/>
              <a:gd name="T24" fmla="*/ 1079 w 2927"/>
              <a:gd name="T25" fmla="*/ 52 h 2930"/>
              <a:gd name="T26" fmla="*/ 879 w 2927"/>
              <a:gd name="T27" fmla="*/ 122 h 2930"/>
              <a:gd name="T28" fmla="*/ 691 w 2927"/>
              <a:gd name="T29" fmla="*/ 220 h 2930"/>
              <a:gd name="T30" fmla="*/ 520 w 2927"/>
              <a:gd name="T31" fmla="*/ 345 h 2930"/>
              <a:gd name="T32" fmla="*/ 368 w 2927"/>
              <a:gd name="T33" fmla="*/ 493 h 2930"/>
              <a:gd name="T34" fmla="*/ 239 w 2927"/>
              <a:gd name="T35" fmla="*/ 663 h 2930"/>
              <a:gd name="T36" fmla="*/ 137 w 2927"/>
              <a:gd name="T37" fmla="*/ 848 h 2930"/>
              <a:gd name="T38" fmla="*/ 61 w 2927"/>
              <a:gd name="T39" fmla="*/ 1046 h 2930"/>
              <a:gd name="T40" fmla="*/ 15 w 2927"/>
              <a:gd name="T41" fmla="*/ 1253 h 2930"/>
              <a:gd name="T42" fmla="*/ 0 w 2927"/>
              <a:gd name="T43" fmla="*/ 1465 h 2930"/>
              <a:gd name="T44" fmla="*/ 15 w 2927"/>
              <a:gd name="T45" fmla="*/ 1677 h 2930"/>
              <a:gd name="T46" fmla="*/ 61 w 2927"/>
              <a:gd name="T47" fmla="*/ 1884 h 2930"/>
              <a:gd name="T48" fmla="*/ 137 w 2927"/>
              <a:gd name="T49" fmla="*/ 2083 h 2930"/>
              <a:gd name="T50" fmla="*/ 239 w 2927"/>
              <a:gd name="T51" fmla="*/ 2268 h 2930"/>
              <a:gd name="T52" fmla="*/ 368 w 2927"/>
              <a:gd name="T53" fmla="*/ 2437 h 2930"/>
              <a:gd name="T54" fmla="*/ 520 w 2927"/>
              <a:gd name="T55" fmla="*/ 2585 h 2930"/>
              <a:gd name="T56" fmla="*/ 691 w 2927"/>
              <a:gd name="T57" fmla="*/ 2710 h 2930"/>
              <a:gd name="T58" fmla="*/ 879 w 2927"/>
              <a:gd name="T59" fmla="*/ 2809 h 2930"/>
              <a:gd name="T60" fmla="*/ 1079 w 2927"/>
              <a:gd name="T61" fmla="*/ 2878 h 2930"/>
              <a:gd name="T62" fmla="*/ 1287 w 2927"/>
              <a:gd name="T63" fmla="*/ 2919 h 2930"/>
              <a:gd name="T64" fmla="*/ 1499 w 2927"/>
              <a:gd name="T65" fmla="*/ 2930 h 2930"/>
              <a:gd name="T66" fmla="*/ 1710 w 2927"/>
              <a:gd name="T67" fmla="*/ 2910 h 2930"/>
              <a:gd name="T68" fmla="*/ 1915 w 2927"/>
              <a:gd name="T69" fmla="*/ 2859 h 2930"/>
              <a:gd name="T70" fmla="*/ 2112 w 2927"/>
              <a:gd name="T71" fmla="*/ 2778 h 2930"/>
              <a:gd name="T72" fmla="*/ 2295 w 2927"/>
              <a:gd name="T73" fmla="*/ 2672 h 2930"/>
              <a:gd name="T74" fmla="*/ 2460 w 2927"/>
              <a:gd name="T75" fmla="*/ 2539 h 2930"/>
              <a:gd name="T76" fmla="*/ 2604 w 2927"/>
              <a:gd name="T77" fmla="*/ 2383 h 2930"/>
              <a:gd name="T78" fmla="*/ 2725 w 2927"/>
              <a:gd name="T79" fmla="*/ 2207 h 2930"/>
              <a:gd name="T80" fmla="*/ 2819 w 2927"/>
              <a:gd name="T81" fmla="*/ 2017 h 2930"/>
              <a:gd name="T82" fmla="*/ 2885 w 2927"/>
              <a:gd name="T83" fmla="*/ 1816 h 2930"/>
              <a:gd name="T84" fmla="*/ 2920 w 2927"/>
              <a:gd name="T85" fmla="*/ 1606 h 2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7" h="2930">
                <a:moveTo>
                  <a:pt x="2927" y="1465"/>
                </a:moveTo>
                <a:lnTo>
                  <a:pt x="2926" y="1394"/>
                </a:lnTo>
                <a:lnTo>
                  <a:pt x="2920" y="1324"/>
                </a:lnTo>
                <a:lnTo>
                  <a:pt x="2912" y="1253"/>
                </a:lnTo>
                <a:lnTo>
                  <a:pt x="2900" y="1183"/>
                </a:lnTo>
                <a:lnTo>
                  <a:pt x="2885" y="1115"/>
                </a:lnTo>
                <a:lnTo>
                  <a:pt x="2866" y="1046"/>
                </a:lnTo>
                <a:lnTo>
                  <a:pt x="2844" y="979"/>
                </a:lnTo>
                <a:lnTo>
                  <a:pt x="2819" y="913"/>
                </a:lnTo>
                <a:lnTo>
                  <a:pt x="2790" y="848"/>
                </a:lnTo>
                <a:lnTo>
                  <a:pt x="2760" y="785"/>
                </a:lnTo>
                <a:lnTo>
                  <a:pt x="2725" y="723"/>
                </a:lnTo>
                <a:lnTo>
                  <a:pt x="2688" y="663"/>
                </a:lnTo>
                <a:lnTo>
                  <a:pt x="2648" y="604"/>
                </a:lnTo>
                <a:lnTo>
                  <a:pt x="2604" y="548"/>
                </a:lnTo>
                <a:lnTo>
                  <a:pt x="2559" y="493"/>
                </a:lnTo>
                <a:lnTo>
                  <a:pt x="2511" y="442"/>
                </a:lnTo>
                <a:lnTo>
                  <a:pt x="2460" y="392"/>
                </a:lnTo>
                <a:lnTo>
                  <a:pt x="2407" y="345"/>
                </a:lnTo>
                <a:lnTo>
                  <a:pt x="2352" y="301"/>
                </a:lnTo>
                <a:lnTo>
                  <a:pt x="2295" y="259"/>
                </a:lnTo>
                <a:lnTo>
                  <a:pt x="2236" y="220"/>
                </a:lnTo>
                <a:lnTo>
                  <a:pt x="2175" y="185"/>
                </a:lnTo>
                <a:lnTo>
                  <a:pt x="2112" y="152"/>
                </a:lnTo>
                <a:lnTo>
                  <a:pt x="2048" y="122"/>
                </a:lnTo>
                <a:lnTo>
                  <a:pt x="1982" y="96"/>
                </a:lnTo>
                <a:lnTo>
                  <a:pt x="1915" y="71"/>
                </a:lnTo>
                <a:lnTo>
                  <a:pt x="1848" y="52"/>
                </a:lnTo>
                <a:lnTo>
                  <a:pt x="1780" y="34"/>
                </a:lnTo>
                <a:lnTo>
                  <a:pt x="1710" y="21"/>
                </a:lnTo>
                <a:lnTo>
                  <a:pt x="1640" y="11"/>
                </a:lnTo>
                <a:lnTo>
                  <a:pt x="1569" y="4"/>
                </a:lnTo>
                <a:lnTo>
                  <a:pt x="1499" y="0"/>
                </a:lnTo>
                <a:lnTo>
                  <a:pt x="1428" y="0"/>
                </a:lnTo>
                <a:lnTo>
                  <a:pt x="1358" y="4"/>
                </a:lnTo>
                <a:lnTo>
                  <a:pt x="1287" y="11"/>
                </a:lnTo>
                <a:lnTo>
                  <a:pt x="1217" y="21"/>
                </a:lnTo>
                <a:lnTo>
                  <a:pt x="1147" y="34"/>
                </a:lnTo>
                <a:lnTo>
                  <a:pt x="1079" y="52"/>
                </a:lnTo>
                <a:lnTo>
                  <a:pt x="1012" y="71"/>
                </a:lnTo>
                <a:lnTo>
                  <a:pt x="944" y="96"/>
                </a:lnTo>
                <a:lnTo>
                  <a:pt x="879" y="122"/>
                </a:lnTo>
                <a:lnTo>
                  <a:pt x="814" y="152"/>
                </a:lnTo>
                <a:lnTo>
                  <a:pt x="751" y="185"/>
                </a:lnTo>
                <a:lnTo>
                  <a:pt x="691" y="220"/>
                </a:lnTo>
                <a:lnTo>
                  <a:pt x="632" y="259"/>
                </a:lnTo>
                <a:lnTo>
                  <a:pt x="575" y="301"/>
                </a:lnTo>
                <a:lnTo>
                  <a:pt x="520" y="345"/>
                </a:lnTo>
                <a:lnTo>
                  <a:pt x="467" y="392"/>
                </a:lnTo>
                <a:lnTo>
                  <a:pt x="416" y="442"/>
                </a:lnTo>
                <a:lnTo>
                  <a:pt x="368" y="493"/>
                </a:lnTo>
                <a:lnTo>
                  <a:pt x="323" y="548"/>
                </a:lnTo>
                <a:lnTo>
                  <a:pt x="279" y="604"/>
                </a:lnTo>
                <a:lnTo>
                  <a:pt x="239" y="663"/>
                </a:lnTo>
                <a:lnTo>
                  <a:pt x="202" y="723"/>
                </a:lnTo>
                <a:lnTo>
                  <a:pt x="167" y="785"/>
                </a:lnTo>
                <a:lnTo>
                  <a:pt x="137" y="848"/>
                </a:lnTo>
                <a:lnTo>
                  <a:pt x="108" y="913"/>
                </a:lnTo>
                <a:lnTo>
                  <a:pt x="83" y="979"/>
                </a:lnTo>
                <a:lnTo>
                  <a:pt x="61" y="1046"/>
                </a:lnTo>
                <a:lnTo>
                  <a:pt x="42" y="1115"/>
                </a:lnTo>
                <a:lnTo>
                  <a:pt x="27" y="1183"/>
                </a:lnTo>
                <a:lnTo>
                  <a:pt x="15" y="1253"/>
                </a:lnTo>
                <a:lnTo>
                  <a:pt x="7" y="1324"/>
                </a:lnTo>
                <a:lnTo>
                  <a:pt x="1" y="1394"/>
                </a:lnTo>
                <a:lnTo>
                  <a:pt x="0" y="1465"/>
                </a:lnTo>
                <a:lnTo>
                  <a:pt x="1" y="1536"/>
                </a:lnTo>
                <a:lnTo>
                  <a:pt x="7" y="1606"/>
                </a:lnTo>
                <a:lnTo>
                  <a:pt x="15" y="1677"/>
                </a:lnTo>
                <a:lnTo>
                  <a:pt x="27" y="1747"/>
                </a:lnTo>
                <a:lnTo>
                  <a:pt x="42" y="1816"/>
                </a:lnTo>
                <a:lnTo>
                  <a:pt x="61" y="1884"/>
                </a:lnTo>
                <a:lnTo>
                  <a:pt x="83" y="1951"/>
                </a:lnTo>
                <a:lnTo>
                  <a:pt x="108" y="2017"/>
                </a:lnTo>
                <a:lnTo>
                  <a:pt x="137" y="2083"/>
                </a:lnTo>
                <a:lnTo>
                  <a:pt x="167" y="2146"/>
                </a:lnTo>
                <a:lnTo>
                  <a:pt x="202" y="2207"/>
                </a:lnTo>
                <a:lnTo>
                  <a:pt x="239" y="2268"/>
                </a:lnTo>
                <a:lnTo>
                  <a:pt x="279" y="2327"/>
                </a:lnTo>
                <a:lnTo>
                  <a:pt x="323" y="2383"/>
                </a:lnTo>
                <a:lnTo>
                  <a:pt x="368" y="2437"/>
                </a:lnTo>
                <a:lnTo>
                  <a:pt x="416" y="2488"/>
                </a:lnTo>
                <a:lnTo>
                  <a:pt x="467" y="2539"/>
                </a:lnTo>
                <a:lnTo>
                  <a:pt x="520" y="2585"/>
                </a:lnTo>
                <a:lnTo>
                  <a:pt x="575" y="2629"/>
                </a:lnTo>
                <a:lnTo>
                  <a:pt x="632" y="2672"/>
                </a:lnTo>
                <a:lnTo>
                  <a:pt x="691" y="2710"/>
                </a:lnTo>
                <a:lnTo>
                  <a:pt x="751" y="2746"/>
                </a:lnTo>
                <a:lnTo>
                  <a:pt x="814" y="2778"/>
                </a:lnTo>
                <a:lnTo>
                  <a:pt x="879" y="2809"/>
                </a:lnTo>
                <a:lnTo>
                  <a:pt x="944" y="2835"/>
                </a:lnTo>
                <a:lnTo>
                  <a:pt x="1012" y="2859"/>
                </a:lnTo>
                <a:lnTo>
                  <a:pt x="1079" y="2878"/>
                </a:lnTo>
                <a:lnTo>
                  <a:pt x="1147" y="2896"/>
                </a:lnTo>
                <a:lnTo>
                  <a:pt x="1217" y="2910"/>
                </a:lnTo>
                <a:lnTo>
                  <a:pt x="1287" y="2919"/>
                </a:lnTo>
                <a:lnTo>
                  <a:pt x="1358" y="2926"/>
                </a:lnTo>
                <a:lnTo>
                  <a:pt x="1428" y="2930"/>
                </a:lnTo>
                <a:lnTo>
                  <a:pt x="1499" y="2930"/>
                </a:lnTo>
                <a:lnTo>
                  <a:pt x="1569" y="2926"/>
                </a:lnTo>
                <a:lnTo>
                  <a:pt x="1640" y="2919"/>
                </a:lnTo>
                <a:lnTo>
                  <a:pt x="1710" y="2910"/>
                </a:lnTo>
                <a:lnTo>
                  <a:pt x="1780" y="2896"/>
                </a:lnTo>
                <a:lnTo>
                  <a:pt x="1848" y="2878"/>
                </a:lnTo>
                <a:lnTo>
                  <a:pt x="1915" y="2859"/>
                </a:lnTo>
                <a:lnTo>
                  <a:pt x="1982" y="2835"/>
                </a:lnTo>
                <a:lnTo>
                  <a:pt x="2048" y="2809"/>
                </a:lnTo>
                <a:lnTo>
                  <a:pt x="2112" y="2778"/>
                </a:lnTo>
                <a:lnTo>
                  <a:pt x="2175" y="2746"/>
                </a:lnTo>
                <a:lnTo>
                  <a:pt x="2236" y="2710"/>
                </a:lnTo>
                <a:lnTo>
                  <a:pt x="2295" y="2672"/>
                </a:lnTo>
                <a:lnTo>
                  <a:pt x="2352" y="2629"/>
                </a:lnTo>
                <a:lnTo>
                  <a:pt x="2407" y="2585"/>
                </a:lnTo>
                <a:lnTo>
                  <a:pt x="2460" y="2539"/>
                </a:lnTo>
                <a:lnTo>
                  <a:pt x="2511" y="2488"/>
                </a:lnTo>
                <a:lnTo>
                  <a:pt x="2559" y="2437"/>
                </a:lnTo>
                <a:lnTo>
                  <a:pt x="2604" y="2383"/>
                </a:lnTo>
                <a:lnTo>
                  <a:pt x="2648" y="2327"/>
                </a:lnTo>
                <a:lnTo>
                  <a:pt x="2688" y="2268"/>
                </a:lnTo>
                <a:lnTo>
                  <a:pt x="2725" y="2207"/>
                </a:lnTo>
                <a:lnTo>
                  <a:pt x="2760" y="2146"/>
                </a:lnTo>
                <a:lnTo>
                  <a:pt x="2790" y="2083"/>
                </a:lnTo>
                <a:lnTo>
                  <a:pt x="2819" y="2017"/>
                </a:lnTo>
                <a:lnTo>
                  <a:pt x="2844" y="1951"/>
                </a:lnTo>
                <a:lnTo>
                  <a:pt x="2866" y="1884"/>
                </a:lnTo>
                <a:lnTo>
                  <a:pt x="2885" y="1816"/>
                </a:lnTo>
                <a:lnTo>
                  <a:pt x="2900" y="1747"/>
                </a:lnTo>
                <a:lnTo>
                  <a:pt x="2912" y="1677"/>
                </a:lnTo>
                <a:lnTo>
                  <a:pt x="2920" y="1606"/>
                </a:lnTo>
                <a:lnTo>
                  <a:pt x="2926" y="1536"/>
                </a:lnTo>
                <a:lnTo>
                  <a:pt x="2927" y="146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83"/>
          <p:cNvSpPr>
            <a:spLocks noChangeShapeType="1"/>
          </p:cNvSpPr>
          <p:nvPr/>
        </p:nvSpPr>
        <p:spPr bwMode="auto">
          <a:xfrm flipH="1">
            <a:off x="733425" y="3163888"/>
            <a:ext cx="2274888" cy="2278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184"/>
          <p:cNvSpPr>
            <a:spLocks noChangeShapeType="1"/>
          </p:cNvSpPr>
          <p:nvPr/>
        </p:nvSpPr>
        <p:spPr bwMode="auto">
          <a:xfrm flipV="1">
            <a:off x="2751137" y="2905125"/>
            <a:ext cx="0" cy="517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85"/>
          <p:cNvSpPr>
            <a:spLocks noChangeShapeType="1"/>
          </p:cNvSpPr>
          <p:nvPr/>
        </p:nvSpPr>
        <p:spPr bwMode="auto">
          <a:xfrm flipV="1">
            <a:off x="1200150" y="2905125"/>
            <a:ext cx="0" cy="2070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186"/>
          <p:cNvSpPr>
            <a:spLocks noChangeShapeType="1"/>
          </p:cNvSpPr>
          <p:nvPr/>
        </p:nvSpPr>
        <p:spPr bwMode="auto">
          <a:xfrm flipV="1">
            <a:off x="4816475"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187"/>
          <p:cNvSpPr>
            <a:spLocks noChangeShapeType="1"/>
          </p:cNvSpPr>
          <p:nvPr/>
        </p:nvSpPr>
        <p:spPr bwMode="auto">
          <a:xfrm flipV="1">
            <a:off x="3267075"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88"/>
          <p:cNvSpPr>
            <a:spLocks noChangeShapeType="1"/>
          </p:cNvSpPr>
          <p:nvPr/>
        </p:nvSpPr>
        <p:spPr bwMode="auto">
          <a:xfrm flipV="1">
            <a:off x="3822700" y="2298700"/>
            <a:ext cx="438150" cy="43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189"/>
          <p:cNvSpPr>
            <a:spLocks noChangeShapeType="1"/>
          </p:cNvSpPr>
          <p:nvPr/>
        </p:nvSpPr>
        <p:spPr bwMode="auto">
          <a:xfrm flipH="1" flipV="1">
            <a:off x="3822700" y="2298700"/>
            <a:ext cx="438150" cy="438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190"/>
          <p:cNvSpPr>
            <a:spLocks noChangeShapeType="1"/>
          </p:cNvSpPr>
          <p:nvPr/>
        </p:nvSpPr>
        <p:spPr bwMode="auto">
          <a:xfrm flipH="1">
            <a:off x="1549400" y="2208213"/>
            <a:ext cx="2492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91"/>
          <p:cNvSpPr>
            <a:spLocks noChangeShapeType="1"/>
          </p:cNvSpPr>
          <p:nvPr/>
        </p:nvSpPr>
        <p:spPr bwMode="auto">
          <a:xfrm flipH="1">
            <a:off x="1503362" y="2298700"/>
            <a:ext cx="27574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92"/>
          <p:cNvSpPr>
            <a:spLocks noChangeShapeType="1"/>
          </p:cNvSpPr>
          <p:nvPr/>
        </p:nvSpPr>
        <p:spPr bwMode="auto">
          <a:xfrm flipH="1">
            <a:off x="1284287" y="2736850"/>
            <a:ext cx="29765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93"/>
          <p:cNvSpPr>
            <a:spLocks noChangeShapeType="1"/>
          </p:cNvSpPr>
          <p:nvPr/>
        </p:nvSpPr>
        <p:spPr bwMode="auto">
          <a:xfrm>
            <a:off x="3822700" y="2298700"/>
            <a:ext cx="0" cy="2947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94"/>
          <p:cNvSpPr>
            <a:spLocks noChangeShapeType="1"/>
          </p:cNvSpPr>
          <p:nvPr/>
        </p:nvSpPr>
        <p:spPr bwMode="auto">
          <a:xfrm>
            <a:off x="4260850" y="2298700"/>
            <a:ext cx="0" cy="2947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95"/>
          <p:cNvSpPr>
            <a:spLocks noChangeShapeType="1"/>
          </p:cNvSpPr>
          <p:nvPr/>
        </p:nvSpPr>
        <p:spPr bwMode="auto">
          <a:xfrm>
            <a:off x="3732212" y="2517775"/>
            <a:ext cx="0" cy="326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96"/>
          <p:cNvSpPr>
            <a:spLocks noChangeShapeType="1"/>
          </p:cNvSpPr>
          <p:nvPr/>
        </p:nvSpPr>
        <p:spPr bwMode="auto">
          <a:xfrm>
            <a:off x="4351337" y="2517775"/>
            <a:ext cx="0" cy="326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97"/>
          <p:cNvSpPr>
            <a:spLocks noChangeShapeType="1"/>
          </p:cNvSpPr>
          <p:nvPr/>
        </p:nvSpPr>
        <p:spPr bwMode="auto">
          <a:xfrm>
            <a:off x="1974850" y="2298700"/>
            <a:ext cx="47148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98"/>
          <p:cNvSpPr>
            <a:spLocks noChangeShapeType="1"/>
          </p:cNvSpPr>
          <p:nvPr/>
        </p:nvSpPr>
        <p:spPr bwMode="auto">
          <a:xfrm>
            <a:off x="1974850" y="2517775"/>
            <a:ext cx="582613"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99"/>
          <p:cNvSpPr>
            <a:spLocks noChangeShapeType="1"/>
          </p:cNvSpPr>
          <p:nvPr/>
        </p:nvSpPr>
        <p:spPr bwMode="auto">
          <a:xfrm>
            <a:off x="1974850" y="2736850"/>
            <a:ext cx="692150"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200"/>
          <p:cNvSpPr>
            <a:spLocks noChangeShapeType="1"/>
          </p:cNvSpPr>
          <p:nvPr/>
        </p:nvSpPr>
        <p:spPr bwMode="auto">
          <a:xfrm>
            <a:off x="1974850" y="2827338"/>
            <a:ext cx="7366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201"/>
          <p:cNvSpPr>
            <a:spLocks noChangeShapeType="1"/>
          </p:cNvSpPr>
          <p:nvPr/>
        </p:nvSpPr>
        <p:spPr bwMode="auto">
          <a:xfrm>
            <a:off x="1974850" y="2208213"/>
            <a:ext cx="427038"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auto">
          <a:xfrm>
            <a:off x="3732212" y="4691063"/>
            <a:ext cx="620713" cy="90488"/>
          </a:xfrm>
          <a:custGeom>
            <a:avLst/>
            <a:gdLst>
              <a:gd name="T0" fmla="*/ 0 w 1172"/>
              <a:gd name="T1" fmla="*/ 0 h 170"/>
              <a:gd name="T2" fmla="*/ 54 w 1172"/>
              <a:gd name="T3" fmla="*/ 32 h 170"/>
              <a:gd name="T4" fmla="*/ 109 w 1172"/>
              <a:gd name="T5" fmla="*/ 60 h 170"/>
              <a:gd name="T6" fmla="*/ 165 w 1172"/>
              <a:gd name="T7" fmla="*/ 86 h 170"/>
              <a:gd name="T8" fmla="*/ 222 w 1172"/>
              <a:gd name="T9" fmla="*/ 108 h 170"/>
              <a:gd name="T10" fmla="*/ 281 w 1172"/>
              <a:gd name="T11" fmla="*/ 126 h 170"/>
              <a:gd name="T12" fmla="*/ 341 w 1172"/>
              <a:gd name="T13" fmla="*/ 142 h 170"/>
              <a:gd name="T14" fmla="*/ 402 w 1172"/>
              <a:gd name="T15" fmla="*/ 155 h 170"/>
              <a:gd name="T16" fmla="*/ 463 w 1172"/>
              <a:gd name="T17" fmla="*/ 163 h 170"/>
              <a:gd name="T18" fmla="*/ 525 w 1172"/>
              <a:gd name="T19" fmla="*/ 168 h 170"/>
              <a:gd name="T20" fmla="*/ 586 w 1172"/>
              <a:gd name="T21" fmla="*/ 170 h 170"/>
              <a:gd name="T22" fmla="*/ 648 w 1172"/>
              <a:gd name="T23" fmla="*/ 168 h 170"/>
              <a:gd name="T24" fmla="*/ 710 w 1172"/>
              <a:gd name="T25" fmla="*/ 163 h 170"/>
              <a:gd name="T26" fmla="*/ 771 w 1172"/>
              <a:gd name="T27" fmla="*/ 155 h 170"/>
              <a:gd name="T28" fmla="*/ 832 w 1172"/>
              <a:gd name="T29" fmla="*/ 142 h 170"/>
              <a:gd name="T30" fmla="*/ 892 w 1172"/>
              <a:gd name="T31" fmla="*/ 126 h 170"/>
              <a:gd name="T32" fmla="*/ 951 w 1172"/>
              <a:gd name="T33" fmla="*/ 108 h 170"/>
              <a:gd name="T34" fmla="*/ 1008 w 1172"/>
              <a:gd name="T35" fmla="*/ 86 h 170"/>
              <a:gd name="T36" fmla="*/ 1064 w 1172"/>
              <a:gd name="T37" fmla="*/ 60 h 170"/>
              <a:gd name="T38" fmla="*/ 1119 w 1172"/>
              <a:gd name="T39" fmla="*/ 32 h 170"/>
              <a:gd name="T40" fmla="*/ 1172 w 1172"/>
              <a:gd name="T4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2" h="170">
                <a:moveTo>
                  <a:pt x="0" y="0"/>
                </a:moveTo>
                <a:lnTo>
                  <a:pt x="54" y="32"/>
                </a:lnTo>
                <a:lnTo>
                  <a:pt x="109" y="60"/>
                </a:lnTo>
                <a:lnTo>
                  <a:pt x="165" y="86"/>
                </a:lnTo>
                <a:lnTo>
                  <a:pt x="222" y="108"/>
                </a:lnTo>
                <a:lnTo>
                  <a:pt x="281" y="126"/>
                </a:lnTo>
                <a:lnTo>
                  <a:pt x="341" y="142"/>
                </a:lnTo>
                <a:lnTo>
                  <a:pt x="402" y="155"/>
                </a:lnTo>
                <a:lnTo>
                  <a:pt x="463" y="163"/>
                </a:lnTo>
                <a:lnTo>
                  <a:pt x="525" y="168"/>
                </a:lnTo>
                <a:lnTo>
                  <a:pt x="586" y="170"/>
                </a:lnTo>
                <a:lnTo>
                  <a:pt x="648" y="168"/>
                </a:lnTo>
                <a:lnTo>
                  <a:pt x="710" y="163"/>
                </a:lnTo>
                <a:lnTo>
                  <a:pt x="771" y="155"/>
                </a:lnTo>
                <a:lnTo>
                  <a:pt x="832" y="142"/>
                </a:lnTo>
                <a:lnTo>
                  <a:pt x="892" y="126"/>
                </a:lnTo>
                <a:lnTo>
                  <a:pt x="951" y="108"/>
                </a:lnTo>
                <a:lnTo>
                  <a:pt x="1008" y="86"/>
                </a:lnTo>
                <a:lnTo>
                  <a:pt x="1064" y="60"/>
                </a:lnTo>
                <a:lnTo>
                  <a:pt x="1119" y="32"/>
                </a:lnTo>
                <a:lnTo>
                  <a:pt x="1172"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auto">
          <a:xfrm>
            <a:off x="3824287" y="4616450"/>
            <a:ext cx="436563" cy="53975"/>
          </a:xfrm>
          <a:custGeom>
            <a:avLst/>
            <a:gdLst>
              <a:gd name="T0" fmla="*/ 0 w 827"/>
              <a:gd name="T1" fmla="*/ 0 h 103"/>
              <a:gd name="T2" fmla="*/ 52 w 827"/>
              <a:gd name="T3" fmla="*/ 26 h 103"/>
              <a:gd name="T4" fmla="*/ 104 w 827"/>
              <a:gd name="T5" fmla="*/ 48 h 103"/>
              <a:gd name="T6" fmla="*/ 159 w 827"/>
              <a:gd name="T7" fmla="*/ 66 h 103"/>
              <a:gd name="T8" fmla="*/ 215 w 827"/>
              <a:gd name="T9" fmla="*/ 81 h 103"/>
              <a:gd name="T10" fmla="*/ 271 w 827"/>
              <a:gd name="T11" fmla="*/ 92 h 103"/>
              <a:gd name="T12" fmla="*/ 327 w 827"/>
              <a:gd name="T13" fmla="*/ 99 h 103"/>
              <a:gd name="T14" fmla="*/ 385 w 827"/>
              <a:gd name="T15" fmla="*/ 103 h 103"/>
              <a:gd name="T16" fmla="*/ 442 w 827"/>
              <a:gd name="T17" fmla="*/ 103 h 103"/>
              <a:gd name="T18" fmla="*/ 500 w 827"/>
              <a:gd name="T19" fmla="*/ 99 h 103"/>
              <a:gd name="T20" fmla="*/ 556 w 827"/>
              <a:gd name="T21" fmla="*/ 92 h 103"/>
              <a:gd name="T22" fmla="*/ 612 w 827"/>
              <a:gd name="T23" fmla="*/ 81 h 103"/>
              <a:gd name="T24" fmla="*/ 668 w 827"/>
              <a:gd name="T25" fmla="*/ 66 h 103"/>
              <a:gd name="T26" fmla="*/ 723 w 827"/>
              <a:gd name="T27" fmla="*/ 48 h 103"/>
              <a:gd name="T28" fmla="*/ 775 w 827"/>
              <a:gd name="T29" fmla="*/ 26 h 103"/>
              <a:gd name="T30" fmla="*/ 827 w 827"/>
              <a:gd name="T3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7" h="103">
                <a:moveTo>
                  <a:pt x="0" y="0"/>
                </a:moveTo>
                <a:lnTo>
                  <a:pt x="52" y="26"/>
                </a:lnTo>
                <a:lnTo>
                  <a:pt x="104" y="48"/>
                </a:lnTo>
                <a:lnTo>
                  <a:pt x="159" y="66"/>
                </a:lnTo>
                <a:lnTo>
                  <a:pt x="215" y="81"/>
                </a:lnTo>
                <a:lnTo>
                  <a:pt x="271" y="92"/>
                </a:lnTo>
                <a:lnTo>
                  <a:pt x="327" y="99"/>
                </a:lnTo>
                <a:lnTo>
                  <a:pt x="385" y="103"/>
                </a:lnTo>
                <a:lnTo>
                  <a:pt x="442" y="103"/>
                </a:lnTo>
                <a:lnTo>
                  <a:pt x="500" y="99"/>
                </a:lnTo>
                <a:lnTo>
                  <a:pt x="556" y="92"/>
                </a:lnTo>
                <a:lnTo>
                  <a:pt x="612" y="81"/>
                </a:lnTo>
                <a:lnTo>
                  <a:pt x="668" y="66"/>
                </a:lnTo>
                <a:lnTo>
                  <a:pt x="723" y="48"/>
                </a:lnTo>
                <a:lnTo>
                  <a:pt x="775" y="26"/>
                </a:lnTo>
                <a:lnTo>
                  <a:pt x="827"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4"/>
          <p:cNvSpPr>
            <a:spLocks/>
          </p:cNvSpPr>
          <p:nvPr/>
        </p:nvSpPr>
        <p:spPr bwMode="auto">
          <a:xfrm>
            <a:off x="3824287" y="3727450"/>
            <a:ext cx="436563" cy="53975"/>
          </a:xfrm>
          <a:custGeom>
            <a:avLst/>
            <a:gdLst>
              <a:gd name="T0" fmla="*/ 827 w 827"/>
              <a:gd name="T1" fmla="*/ 102 h 102"/>
              <a:gd name="T2" fmla="*/ 775 w 827"/>
              <a:gd name="T3" fmla="*/ 76 h 102"/>
              <a:gd name="T4" fmla="*/ 723 w 827"/>
              <a:gd name="T5" fmla="*/ 55 h 102"/>
              <a:gd name="T6" fmla="*/ 668 w 827"/>
              <a:gd name="T7" fmla="*/ 37 h 102"/>
              <a:gd name="T8" fmla="*/ 612 w 827"/>
              <a:gd name="T9" fmla="*/ 22 h 102"/>
              <a:gd name="T10" fmla="*/ 556 w 827"/>
              <a:gd name="T11" fmla="*/ 11 h 102"/>
              <a:gd name="T12" fmla="*/ 500 w 827"/>
              <a:gd name="T13" fmla="*/ 4 h 102"/>
              <a:gd name="T14" fmla="*/ 442 w 827"/>
              <a:gd name="T15" fmla="*/ 0 h 102"/>
              <a:gd name="T16" fmla="*/ 385 w 827"/>
              <a:gd name="T17" fmla="*/ 0 h 102"/>
              <a:gd name="T18" fmla="*/ 327 w 827"/>
              <a:gd name="T19" fmla="*/ 4 h 102"/>
              <a:gd name="T20" fmla="*/ 271 w 827"/>
              <a:gd name="T21" fmla="*/ 11 h 102"/>
              <a:gd name="T22" fmla="*/ 215 w 827"/>
              <a:gd name="T23" fmla="*/ 22 h 102"/>
              <a:gd name="T24" fmla="*/ 159 w 827"/>
              <a:gd name="T25" fmla="*/ 37 h 102"/>
              <a:gd name="T26" fmla="*/ 104 w 827"/>
              <a:gd name="T27" fmla="*/ 55 h 102"/>
              <a:gd name="T28" fmla="*/ 52 w 827"/>
              <a:gd name="T29" fmla="*/ 76 h 102"/>
              <a:gd name="T30" fmla="*/ 0 w 827"/>
              <a:gd name="T3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7" h="102">
                <a:moveTo>
                  <a:pt x="827" y="102"/>
                </a:moveTo>
                <a:lnTo>
                  <a:pt x="775" y="76"/>
                </a:lnTo>
                <a:lnTo>
                  <a:pt x="723" y="55"/>
                </a:lnTo>
                <a:lnTo>
                  <a:pt x="668" y="37"/>
                </a:lnTo>
                <a:lnTo>
                  <a:pt x="612" y="22"/>
                </a:lnTo>
                <a:lnTo>
                  <a:pt x="556" y="11"/>
                </a:lnTo>
                <a:lnTo>
                  <a:pt x="500" y="4"/>
                </a:lnTo>
                <a:lnTo>
                  <a:pt x="442" y="0"/>
                </a:lnTo>
                <a:lnTo>
                  <a:pt x="385" y="0"/>
                </a:lnTo>
                <a:lnTo>
                  <a:pt x="327" y="4"/>
                </a:lnTo>
                <a:lnTo>
                  <a:pt x="271" y="11"/>
                </a:lnTo>
                <a:lnTo>
                  <a:pt x="215" y="22"/>
                </a:lnTo>
                <a:lnTo>
                  <a:pt x="159" y="37"/>
                </a:lnTo>
                <a:lnTo>
                  <a:pt x="104" y="55"/>
                </a:lnTo>
                <a:lnTo>
                  <a:pt x="52" y="76"/>
                </a:lnTo>
                <a:lnTo>
                  <a:pt x="0" y="102"/>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5"/>
          <p:cNvSpPr>
            <a:spLocks/>
          </p:cNvSpPr>
          <p:nvPr/>
        </p:nvSpPr>
        <p:spPr bwMode="auto">
          <a:xfrm>
            <a:off x="3824287" y="4854575"/>
            <a:ext cx="436563" cy="36513"/>
          </a:xfrm>
          <a:custGeom>
            <a:avLst/>
            <a:gdLst>
              <a:gd name="T0" fmla="*/ 0 w 827"/>
              <a:gd name="T1" fmla="*/ 0 h 68"/>
              <a:gd name="T2" fmla="*/ 67 w 827"/>
              <a:gd name="T3" fmla="*/ 21 h 68"/>
              <a:gd name="T4" fmla="*/ 134 w 827"/>
              <a:gd name="T5" fmla="*/ 37 h 68"/>
              <a:gd name="T6" fmla="*/ 204 w 827"/>
              <a:gd name="T7" fmla="*/ 51 h 68"/>
              <a:gd name="T8" fmla="*/ 274 w 827"/>
              <a:gd name="T9" fmla="*/ 59 h 68"/>
              <a:gd name="T10" fmla="*/ 344 w 827"/>
              <a:gd name="T11" fmla="*/ 66 h 68"/>
              <a:gd name="T12" fmla="*/ 413 w 827"/>
              <a:gd name="T13" fmla="*/ 68 h 68"/>
              <a:gd name="T14" fmla="*/ 483 w 827"/>
              <a:gd name="T15" fmla="*/ 66 h 68"/>
              <a:gd name="T16" fmla="*/ 553 w 827"/>
              <a:gd name="T17" fmla="*/ 59 h 68"/>
              <a:gd name="T18" fmla="*/ 623 w 827"/>
              <a:gd name="T19" fmla="*/ 51 h 68"/>
              <a:gd name="T20" fmla="*/ 693 w 827"/>
              <a:gd name="T21" fmla="*/ 37 h 68"/>
              <a:gd name="T22" fmla="*/ 760 w 827"/>
              <a:gd name="T23" fmla="*/ 21 h 68"/>
              <a:gd name="T24" fmla="*/ 827 w 827"/>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7" h="68">
                <a:moveTo>
                  <a:pt x="0" y="0"/>
                </a:moveTo>
                <a:lnTo>
                  <a:pt x="67" y="21"/>
                </a:lnTo>
                <a:lnTo>
                  <a:pt x="134" y="37"/>
                </a:lnTo>
                <a:lnTo>
                  <a:pt x="204" y="51"/>
                </a:lnTo>
                <a:lnTo>
                  <a:pt x="274" y="59"/>
                </a:lnTo>
                <a:lnTo>
                  <a:pt x="344" y="66"/>
                </a:lnTo>
                <a:lnTo>
                  <a:pt x="413" y="68"/>
                </a:lnTo>
                <a:lnTo>
                  <a:pt x="483" y="66"/>
                </a:lnTo>
                <a:lnTo>
                  <a:pt x="553" y="59"/>
                </a:lnTo>
                <a:lnTo>
                  <a:pt x="623" y="51"/>
                </a:lnTo>
                <a:lnTo>
                  <a:pt x="693" y="37"/>
                </a:lnTo>
                <a:lnTo>
                  <a:pt x="760" y="21"/>
                </a:lnTo>
                <a:lnTo>
                  <a:pt x="827"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6"/>
          <p:cNvSpPr>
            <a:spLocks/>
          </p:cNvSpPr>
          <p:nvPr/>
        </p:nvSpPr>
        <p:spPr bwMode="auto">
          <a:xfrm>
            <a:off x="3732212" y="3617913"/>
            <a:ext cx="620713" cy="88900"/>
          </a:xfrm>
          <a:custGeom>
            <a:avLst/>
            <a:gdLst>
              <a:gd name="T0" fmla="*/ 1172 w 1172"/>
              <a:gd name="T1" fmla="*/ 169 h 169"/>
              <a:gd name="T2" fmla="*/ 1119 w 1172"/>
              <a:gd name="T3" fmla="*/ 138 h 169"/>
              <a:gd name="T4" fmla="*/ 1064 w 1172"/>
              <a:gd name="T5" fmla="*/ 109 h 169"/>
              <a:gd name="T6" fmla="*/ 1008 w 1172"/>
              <a:gd name="T7" fmla="*/ 83 h 169"/>
              <a:gd name="T8" fmla="*/ 951 w 1172"/>
              <a:gd name="T9" fmla="*/ 61 h 169"/>
              <a:gd name="T10" fmla="*/ 892 w 1172"/>
              <a:gd name="T11" fmla="*/ 43 h 169"/>
              <a:gd name="T12" fmla="*/ 832 w 1172"/>
              <a:gd name="T13" fmla="*/ 27 h 169"/>
              <a:gd name="T14" fmla="*/ 771 w 1172"/>
              <a:gd name="T15" fmla="*/ 15 h 169"/>
              <a:gd name="T16" fmla="*/ 710 w 1172"/>
              <a:gd name="T17" fmla="*/ 6 h 169"/>
              <a:gd name="T18" fmla="*/ 648 w 1172"/>
              <a:gd name="T19" fmla="*/ 1 h 169"/>
              <a:gd name="T20" fmla="*/ 586 w 1172"/>
              <a:gd name="T21" fmla="*/ 0 h 169"/>
              <a:gd name="T22" fmla="*/ 525 w 1172"/>
              <a:gd name="T23" fmla="*/ 1 h 169"/>
              <a:gd name="T24" fmla="*/ 463 w 1172"/>
              <a:gd name="T25" fmla="*/ 6 h 169"/>
              <a:gd name="T26" fmla="*/ 402 w 1172"/>
              <a:gd name="T27" fmla="*/ 15 h 169"/>
              <a:gd name="T28" fmla="*/ 341 w 1172"/>
              <a:gd name="T29" fmla="*/ 27 h 169"/>
              <a:gd name="T30" fmla="*/ 281 w 1172"/>
              <a:gd name="T31" fmla="*/ 43 h 169"/>
              <a:gd name="T32" fmla="*/ 222 w 1172"/>
              <a:gd name="T33" fmla="*/ 61 h 169"/>
              <a:gd name="T34" fmla="*/ 165 w 1172"/>
              <a:gd name="T35" fmla="*/ 83 h 169"/>
              <a:gd name="T36" fmla="*/ 109 w 1172"/>
              <a:gd name="T37" fmla="*/ 109 h 169"/>
              <a:gd name="T38" fmla="*/ 54 w 1172"/>
              <a:gd name="T39" fmla="*/ 138 h 169"/>
              <a:gd name="T40" fmla="*/ 0 w 1172"/>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2" h="169">
                <a:moveTo>
                  <a:pt x="1172" y="169"/>
                </a:moveTo>
                <a:lnTo>
                  <a:pt x="1119" y="138"/>
                </a:lnTo>
                <a:lnTo>
                  <a:pt x="1064" y="109"/>
                </a:lnTo>
                <a:lnTo>
                  <a:pt x="1008" y="83"/>
                </a:lnTo>
                <a:lnTo>
                  <a:pt x="951" y="61"/>
                </a:lnTo>
                <a:lnTo>
                  <a:pt x="892" y="43"/>
                </a:lnTo>
                <a:lnTo>
                  <a:pt x="832" y="27"/>
                </a:lnTo>
                <a:lnTo>
                  <a:pt x="771" y="15"/>
                </a:lnTo>
                <a:lnTo>
                  <a:pt x="710" y="6"/>
                </a:lnTo>
                <a:lnTo>
                  <a:pt x="648" y="1"/>
                </a:lnTo>
                <a:lnTo>
                  <a:pt x="586" y="0"/>
                </a:lnTo>
                <a:lnTo>
                  <a:pt x="525" y="1"/>
                </a:lnTo>
                <a:lnTo>
                  <a:pt x="463" y="6"/>
                </a:lnTo>
                <a:lnTo>
                  <a:pt x="402" y="15"/>
                </a:lnTo>
                <a:lnTo>
                  <a:pt x="341" y="27"/>
                </a:lnTo>
                <a:lnTo>
                  <a:pt x="281" y="43"/>
                </a:lnTo>
                <a:lnTo>
                  <a:pt x="222" y="61"/>
                </a:lnTo>
                <a:lnTo>
                  <a:pt x="165" y="83"/>
                </a:lnTo>
                <a:lnTo>
                  <a:pt x="109" y="109"/>
                </a:lnTo>
                <a:lnTo>
                  <a:pt x="54" y="138"/>
                </a:lnTo>
                <a:lnTo>
                  <a:pt x="0" y="169"/>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7"/>
          <p:cNvSpPr>
            <a:spLocks/>
          </p:cNvSpPr>
          <p:nvPr/>
        </p:nvSpPr>
        <p:spPr bwMode="auto">
          <a:xfrm>
            <a:off x="3824287" y="3508375"/>
            <a:ext cx="436563" cy="34925"/>
          </a:xfrm>
          <a:custGeom>
            <a:avLst/>
            <a:gdLst>
              <a:gd name="T0" fmla="*/ 827 w 827"/>
              <a:gd name="T1" fmla="*/ 67 h 67"/>
              <a:gd name="T2" fmla="*/ 760 w 827"/>
              <a:gd name="T3" fmla="*/ 46 h 67"/>
              <a:gd name="T4" fmla="*/ 693 w 827"/>
              <a:gd name="T5" fmla="*/ 30 h 67"/>
              <a:gd name="T6" fmla="*/ 623 w 827"/>
              <a:gd name="T7" fmla="*/ 16 h 67"/>
              <a:gd name="T8" fmla="*/ 553 w 827"/>
              <a:gd name="T9" fmla="*/ 8 h 67"/>
              <a:gd name="T10" fmla="*/ 483 w 827"/>
              <a:gd name="T11" fmla="*/ 1 h 67"/>
              <a:gd name="T12" fmla="*/ 413 w 827"/>
              <a:gd name="T13" fmla="*/ 0 h 67"/>
              <a:gd name="T14" fmla="*/ 344 w 827"/>
              <a:gd name="T15" fmla="*/ 1 h 67"/>
              <a:gd name="T16" fmla="*/ 274 w 827"/>
              <a:gd name="T17" fmla="*/ 8 h 67"/>
              <a:gd name="T18" fmla="*/ 204 w 827"/>
              <a:gd name="T19" fmla="*/ 16 h 67"/>
              <a:gd name="T20" fmla="*/ 134 w 827"/>
              <a:gd name="T21" fmla="*/ 30 h 67"/>
              <a:gd name="T22" fmla="*/ 67 w 827"/>
              <a:gd name="T23" fmla="*/ 46 h 67"/>
              <a:gd name="T24" fmla="*/ 0 w 827"/>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7" h="67">
                <a:moveTo>
                  <a:pt x="827" y="67"/>
                </a:moveTo>
                <a:lnTo>
                  <a:pt x="760" y="46"/>
                </a:lnTo>
                <a:lnTo>
                  <a:pt x="693" y="30"/>
                </a:lnTo>
                <a:lnTo>
                  <a:pt x="623" y="16"/>
                </a:lnTo>
                <a:lnTo>
                  <a:pt x="553" y="8"/>
                </a:lnTo>
                <a:lnTo>
                  <a:pt x="483" y="1"/>
                </a:lnTo>
                <a:lnTo>
                  <a:pt x="413" y="0"/>
                </a:lnTo>
                <a:lnTo>
                  <a:pt x="344" y="1"/>
                </a:lnTo>
                <a:lnTo>
                  <a:pt x="274" y="8"/>
                </a:lnTo>
                <a:lnTo>
                  <a:pt x="204" y="16"/>
                </a:lnTo>
                <a:lnTo>
                  <a:pt x="134" y="30"/>
                </a:lnTo>
                <a:lnTo>
                  <a:pt x="67" y="46"/>
                </a:lnTo>
                <a:lnTo>
                  <a:pt x="0" y="67"/>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8"/>
          <p:cNvSpPr>
            <a:spLocks/>
          </p:cNvSpPr>
          <p:nvPr/>
        </p:nvSpPr>
        <p:spPr bwMode="auto">
          <a:xfrm>
            <a:off x="3729037" y="3462338"/>
            <a:ext cx="312738" cy="325438"/>
          </a:xfrm>
          <a:custGeom>
            <a:avLst/>
            <a:gdLst>
              <a:gd name="T0" fmla="*/ 565 w 592"/>
              <a:gd name="T1" fmla="*/ 0 h 616"/>
              <a:gd name="T2" fmla="*/ 534 w 592"/>
              <a:gd name="T3" fmla="*/ 2 h 616"/>
              <a:gd name="T4" fmla="*/ 501 w 592"/>
              <a:gd name="T5" fmla="*/ 6 h 616"/>
              <a:gd name="T6" fmla="*/ 469 w 592"/>
              <a:gd name="T7" fmla="*/ 12 h 616"/>
              <a:gd name="T8" fmla="*/ 438 w 592"/>
              <a:gd name="T9" fmla="*/ 19 h 616"/>
              <a:gd name="T10" fmla="*/ 405 w 592"/>
              <a:gd name="T11" fmla="*/ 28 h 616"/>
              <a:gd name="T12" fmla="*/ 373 w 592"/>
              <a:gd name="T13" fmla="*/ 39 h 616"/>
              <a:gd name="T14" fmla="*/ 342 w 592"/>
              <a:gd name="T15" fmla="*/ 52 h 616"/>
              <a:gd name="T16" fmla="*/ 310 w 592"/>
              <a:gd name="T17" fmla="*/ 67 h 616"/>
              <a:gd name="T18" fmla="*/ 280 w 592"/>
              <a:gd name="T19" fmla="*/ 83 h 616"/>
              <a:gd name="T20" fmla="*/ 249 w 592"/>
              <a:gd name="T21" fmla="*/ 102 h 616"/>
              <a:gd name="T22" fmla="*/ 219 w 592"/>
              <a:gd name="T23" fmla="*/ 123 h 616"/>
              <a:gd name="T24" fmla="*/ 189 w 592"/>
              <a:gd name="T25" fmla="*/ 145 h 616"/>
              <a:gd name="T26" fmla="*/ 158 w 592"/>
              <a:gd name="T27" fmla="*/ 169 h 616"/>
              <a:gd name="T28" fmla="*/ 128 w 592"/>
              <a:gd name="T29" fmla="*/ 195 h 616"/>
              <a:gd name="T30" fmla="*/ 101 w 592"/>
              <a:gd name="T31" fmla="*/ 224 h 616"/>
              <a:gd name="T32" fmla="*/ 80 w 592"/>
              <a:gd name="T33" fmla="*/ 246 h 616"/>
              <a:gd name="T34" fmla="*/ 68 w 592"/>
              <a:gd name="T35" fmla="*/ 261 h 616"/>
              <a:gd name="T36" fmla="*/ 57 w 592"/>
              <a:gd name="T37" fmla="*/ 276 h 616"/>
              <a:gd name="T38" fmla="*/ 46 w 592"/>
              <a:gd name="T39" fmla="*/ 291 h 616"/>
              <a:gd name="T40" fmla="*/ 37 w 592"/>
              <a:gd name="T41" fmla="*/ 306 h 616"/>
              <a:gd name="T42" fmla="*/ 27 w 592"/>
              <a:gd name="T43" fmla="*/ 321 h 616"/>
              <a:gd name="T44" fmla="*/ 20 w 592"/>
              <a:gd name="T45" fmla="*/ 338 h 616"/>
              <a:gd name="T46" fmla="*/ 13 w 592"/>
              <a:gd name="T47" fmla="*/ 353 h 616"/>
              <a:gd name="T48" fmla="*/ 8 w 592"/>
              <a:gd name="T49" fmla="*/ 368 h 616"/>
              <a:gd name="T50" fmla="*/ 4 w 592"/>
              <a:gd name="T51" fmla="*/ 384 h 616"/>
              <a:gd name="T52" fmla="*/ 1 w 592"/>
              <a:gd name="T53" fmla="*/ 399 h 616"/>
              <a:gd name="T54" fmla="*/ 0 w 592"/>
              <a:gd name="T55" fmla="*/ 414 h 616"/>
              <a:gd name="T56" fmla="*/ 0 w 592"/>
              <a:gd name="T57" fmla="*/ 430 h 616"/>
              <a:gd name="T58" fmla="*/ 1 w 592"/>
              <a:gd name="T59" fmla="*/ 445 h 616"/>
              <a:gd name="T60" fmla="*/ 5 w 592"/>
              <a:gd name="T61" fmla="*/ 458 h 616"/>
              <a:gd name="T62" fmla="*/ 11 w 592"/>
              <a:gd name="T63" fmla="*/ 473 h 616"/>
              <a:gd name="T64" fmla="*/ 17 w 592"/>
              <a:gd name="T65" fmla="*/ 487 h 616"/>
              <a:gd name="T66" fmla="*/ 26 w 592"/>
              <a:gd name="T67" fmla="*/ 501 h 616"/>
              <a:gd name="T68" fmla="*/ 37 w 592"/>
              <a:gd name="T69" fmla="*/ 513 h 616"/>
              <a:gd name="T70" fmla="*/ 47 w 592"/>
              <a:gd name="T71" fmla="*/ 527 h 616"/>
              <a:gd name="T72" fmla="*/ 60 w 592"/>
              <a:gd name="T73" fmla="*/ 538 h 616"/>
              <a:gd name="T74" fmla="*/ 73 w 592"/>
              <a:gd name="T75" fmla="*/ 550 h 616"/>
              <a:gd name="T76" fmla="*/ 89 w 592"/>
              <a:gd name="T77" fmla="*/ 560 h 616"/>
              <a:gd name="T78" fmla="*/ 104 w 592"/>
              <a:gd name="T79" fmla="*/ 569 h 616"/>
              <a:gd name="T80" fmla="*/ 120 w 592"/>
              <a:gd name="T81" fmla="*/ 579 h 616"/>
              <a:gd name="T82" fmla="*/ 136 w 592"/>
              <a:gd name="T83" fmla="*/ 587 h 616"/>
              <a:gd name="T84" fmla="*/ 153 w 592"/>
              <a:gd name="T85" fmla="*/ 594 h 616"/>
              <a:gd name="T86" fmla="*/ 171 w 592"/>
              <a:gd name="T87" fmla="*/ 601 h 616"/>
              <a:gd name="T88" fmla="*/ 187 w 592"/>
              <a:gd name="T89" fmla="*/ 605 h 616"/>
              <a:gd name="T90" fmla="*/ 205 w 592"/>
              <a:gd name="T91" fmla="*/ 609 h 616"/>
              <a:gd name="T92" fmla="*/ 221 w 592"/>
              <a:gd name="T93" fmla="*/ 612 h 616"/>
              <a:gd name="T94" fmla="*/ 239 w 592"/>
              <a:gd name="T95" fmla="*/ 614 h 616"/>
              <a:gd name="T96" fmla="*/ 256 w 592"/>
              <a:gd name="T97" fmla="*/ 616 h 616"/>
              <a:gd name="T98" fmla="*/ 273 w 592"/>
              <a:gd name="T99" fmla="*/ 616 h 616"/>
              <a:gd name="T100" fmla="*/ 304 w 592"/>
              <a:gd name="T101" fmla="*/ 614 h 616"/>
              <a:gd name="T102" fmla="*/ 338 w 592"/>
              <a:gd name="T103" fmla="*/ 612 h 616"/>
              <a:gd name="T104" fmla="*/ 372 w 592"/>
              <a:gd name="T105" fmla="*/ 608 h 616"/>
              <a:gd name="T106" fmla="*/ 428 w 592"/>
              <a:gd name="T107" fmla="*/ 598 h 616"/>
              <a:gd name="T108" fmla="*/ 473 w 592"/>
              <a:gd name="T109" fmla="*/ 591 h 616"/>
              <a:gd name="T110" fmla="*/ 506 w 592"/>
              <a:gd name="T111" fmla="*/ 587 h 616"/>
              <a:gd name="T112" fmla="*/ 539 w 592"/>
              <a:gd name="T113" fmla="*/ 584 h 616"/>
              <a:gd name="T114" fmla="*/ 565 w 592"/>
              <a:gd name="T115" fmla="*/ 584 h 616"/>
              <a:gd name="T116" fmla="*/ 581 w 592"/>
              <a:gd name="T117" fmla="*/ 58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2" h="616">
                <a:moveTo>
                  <a:pt x="592" y="0"/>
                </a:moveTo>
                <a:lnTo>
                  <a:pt x="587" y="0"/>
                </a:lnTo>
                <a:lnTo>
                  <a:pt x="581" y="0"/>
                </a:lnTo>
                <a:lnTo>
                  <a:pt x="576" y="0"/>
                </a:lnTo>
                <a:lnTo>
                  <a:pt x="571" y="0"/>
                </a:lnTo>
                <a:lnTo>
                  <a:pt x="565" y="0"/>
                </a:lnTo>
                <a:lnTo>
                  <a:pt x="560" y="1"/>
                </a:lnTo>
                <a:lnTo>
                  <a:pt x="554" y="1"/>
                </a:lnTo>
                <a:lnTo>
                  <a:pt x="549" y="1"/>
                </a:lnTo>
                <a:lnTo>
                  <a:pt x="543" y="1"/>
                </a:lnTo>
                <a:lnTo>
                  <a:pt x="539" y="2"/>
                </a:lnTo>
                <a:lnTo>
                  <a:pt x="534" y="2"/>
                </a:lnTo>
                <a:lnTo>
                  <a:pt x="528" y="2"/>
                </a:lnTo>
                <a:lnTo>
                  <a:pt x="523" y="4"/>
                </a:lnTo>
                <a:lnTo>
                  <a:pt x="517" y="4"/>
                </a:lnTo>
                <a:lnTo>
                  <a:pt x="512" y="5"/>
                </a:lnTo>
                <a:lnTo>
                  <a:pt x="506" y="5"/>
                </a:lnTo>
                <a:lnTo>
                  <a:pt x="501" y="6"/>
                </a:lnTo>
                <a:lnTo>
                  <a:pt x="495" y="6"/>
                </a:lnTo>
                <a:lnTo>
                  <a:pt x="490" y="8"/>
                </a:lnTo>
                <a:lnTo>
                  <a:pt x="486" y="9"/>
                </a:lnTo>
                <a:lnTo>
                  <a:pt x="480" y="9"/>
                </a:lnTo>
                <a:lnTo>
                  <a:pt x="475" y="11"/>
                </a:lnTo>
                <a:lnTo>
                  <a:pt x="469" y="12"/>
                </a:lnTo>
                <a:lnTo>
                  <a:pt x="464" y="13"/>
                </a:lnTo>
                <a:lnTo>
                  <a:pt x="458" y="15"/>
                </a:lnTo>
                <a:lnTo>
                  <a:pt x="453" y="16"/>
                </a:lnTo>
                <a:lnTo>
                  <a:pt x="447" y="16"/>
                </a:lnTo>
                <a:lnTo>
                  <a:pt x="442" y="17"/>
                </a:lnTo>
                <a:lnTo>
                  <a:pt x="438" y="19"/>
                </a:lnTo>
                <a:lnTo>
                  <a:pt x="432" y="20"/>
                </a:lnTo>
                <a:lnTo>
                  <a:pt x="427" y="21"/>
                </a:lnTo>
                <a:lnTo>
                  <a:pt x="421" y="24"/>
                </a:lnTo>
                <a:lnTo>
                  <a:pt x="416" y="26"/>
                </a:lnTo>
                <a:lnTo>
                  <a:pt x="410" y="27"/>
                </a:lnTo>
                <a:lnTo>
                  <a:pt x="405" y="28"/>
                </a:lnTo>
                <a:lnTo>
                  <a:pt x="401" y="30"/>
                </a:lnTo>
                <a:lnTo>
                  <a:pt x="395" y="32"/>
                </a:lnTo>
                <a:lnTo>
                  <a:pt x="390" y="34"/>
                </a:lnTo>
                <a:lnTo>
                  <a:pt x="384" y="35"/>
                </a:lnTo>
                <a:lnTo>
                  <a:pt x="379" y="38"/>
                </a:lnTo>
                <a:lnTo>
                  <a:pt x="373" y="39"/>
                </a:lnTo>
                <a:lnTo>
                  <a:pt x="368" y="42"/>
                </a:lnTo>
                <a:lnTo>
                  <a:pt x="364" y="43"/>
                </a:lnTo>
                <a:lnTo>
                  <a:pt x="358" y="46"/>
                </a:lnTo>
                <a:lnTo>
                  <a:pt x="353" y="47"/>
                </a:lnTo>
                <a:lnTo>
                  <a:pt x="347" y="50"/>
                </a:lnTo>
                <a:lnTo>
                  <a:pt x="342" y="52"/>
                </a:lnTo>
                <a:lnTo>
                  <a:pt x="336" y="54"/>
                </a:lnTo>
                <a:lnTo>
                  <a:pt x="332" y="57"/>
                </a:lnTo>
                <a:lnTo>
                  <a:pt x="327" y="60"/>
                </a:lnTo>
                <a:lnTo>
                  <a:pt x="321" y="61"/>
                </a:lnTo>
                <a:lnTo>
                  <a:pt x="316" y="64"/>
                </a:lnTo>
                <a:lnTo>
                  <a:pt x="310" y="67"/>
                </a:lnTo>
                <a:lnTo>
                  <a:pt x="306" y="69"/>
                </a:lnTo>
                <a:lnTo>
                  <a:pt x="301" y="72"/>
                </a:lnTo>
                <a:lnTo>
                  <a:pt x="295" y="75"/>
                </a:lnTo>
                <a:lnTo>
                  <a:pt x="290" y="78"/>
                </a:lnTo>
                <a:lnTo>
                  <a:pt x="284" y="80"/>
                </a:lnTo>
                <a:lnTo>
                  <a:pt x="280" y="83"/>
                </a:lnTo>
                <a:lnTo>
                  <a:pt x="275" y="86"/>
                </a:lnTo>
                <a:lnTo>
                  <a:pt x="269" y="90"/>
                </a:lnTo>
                <a:lnTo>
                  <a:pt x="264" y="93"/>
                </a:lnTo>
                <a:lnTo>
                  <a:pt x="260" y="95"/>
                </a:lnTo>
                <a:lnTo>
                  <a:pt x="254" y="98"/>
                </a:lnTo>
                <a:lnTo>
                  <a:pt x="249" y="102"/>
                </a:lnTo>
                <a:lnTo>
                  <a:pt x="243" y="105"/>
                </a:lnTo>
                <a:lnTo>
                  <a:pt x="239" y="109"/>
                </a:lnTo>
                <a:lnTo>
                  <a:pt x="234" y="112"/>
                </a:lnTo>
                <a:lnTo>
                  <a:pt x="228" y="116"/>
                </a:lnTo>
                <a:lnTo>
                  <a:pt x="223" y="119"/>
                </a:lnTo>
                <a:lnTo>
                  <a:pt x="219" y="123"/>
                </a:lnTo>
                <a:lnTo>
                  <a:pt x="213" y="126"/>
                </a:lnTo>
                <a:lnTo>
                  <a:pt x="208" y="130"/>
                </a:lnTo>
                <a:lnTo>
                  <a:pt x="204" y="134"/>
                </a:lnTo>
                <a:lnTo>
                  <a:pt x="198" y="138"/>
                </a:lnTo>
                <a:lnTo>
                  <a:pt x="193" y="141"/>
                </a:lnTo>
                <a:lnTo>
                  <a:pt x="189" y="145"/>
                </a:lnTo>
                <a:lnTo>
                  <a:pt x="183" y="149"/>
                </a:lnTo>
                <a:lnTo>
                  <a:pt x="178" y="153"/>
                </a:lnTo>
                <a:lnTo>
                  <a:pt x="172" y="157"/>
                </a:lnTo>
                <a:lnTo>
                  <a:pt x="168" y="161"/>
                </a:lnTo>
                <a:lnTo>
                  <a:pt x="162" y="165"/>
                </a:lnTo>
                <a:lnTo>
                  <a:pt x="158" y="169"/>
                </a:lnTo>
                <a:lnTo>
                  <a:pt x="153" y="173"/>
                </a:lnTo>
                <a:lnTo>
                  <a:pt x="147" y="178"/>
                </a:lnTo>
                <a:lnTo>
                  <a:pt x="143" y="183"/>
                </a:lnTo>
                <a:lnTo>
                  <a:pt x="138" y="187"/>
                </a:lnTo>
                <a:lnTo>
                  <a:pt x="134" y="191"/>
                </a:lnTo>
                <a:lnTo>
                  <a:pt x="128" y="195"/>
                </a:lnTo>
                <a:lnTo>
                  <a:pt x="124" y="201"/>
                </a:lnTo>
                <a:lnTo>
                  <a:pt x="119" y="205"/>
                </a:lnTo>
                <a:lnTo>
                  <a:pt x="115" y="209"/>
                </a:lnTo>
                <a:lnTo>
                  <a:pt x="109" y="215"/>
                </a:lnTo>
                <a:lnTo>
                  <a:pt x="105" y="219"/>
                </a:lnTo>
                <a:lnTo>
                  <a:pt x="101" y="224"/>
                </a:lnTo>
                <a:lnTo>
                  <a:pt x="95" y="228"/>
                </a:lnTo>
                <a:lnTo>
                  <a:pt x="91" y="234"/>
                </a:lnTo>
                <a:lnTo>
                  <a:pt x="87" y="238"/>
                </a:lnTo>
                <a:lnTo>
                  <a:pt x="86" y="241"/>
                </a:lnTo>
                <a:lnTo>
                  <a:pt x="83" y="243"/>
                </a:lnTo>
                <a:lnTo>
                  <a:pt x="80" y="246"/>
                </a:lnTo>
                <a:lnTo>
                  <a:pt x="79" y="249"/>
                </a:lnTo>
                <a:lnTo>
                  <a:pt x="76" y="250"/>
                </a:lnTo>
                <a:lnTo>
                  <a:pt x="75" y="253"/>
                </a:lnTo>
                <a:lnTo>
                  <a:pt x="72" y="256"/>
                </a:lnTo>
                <a:lnTo>
                  <a:pt x="71" y="258"/>
                </a:lnTo>
                <a:lnTo>
                  <a:pt x="68" y="261"/>
                </a:lnTo>
                <a:lnTo>
                  <a:pt x="67" y="262"/>
                </a:lnTo>
                <a:lnTo>
                  <a:pt x="65" y="265"/>
                </a:lnTo>
                <a:lnTo>
                  <a:pt x="63" y="268"/>
                </a:lnTo>
                <a:lnTo>
                  <a:pt x="61" y="271"/>
                </a:lnTo>
                <a:lnTo>
                  <a:pt x="58" y="273"/>
                </a:lnTo>
                <a:lnTo>
                  <a:pt x="57" y="276"/>
                </a:lnTo>
                <a:lnTo>
                  <a:pt x="56" y="278"/>
                </a:lnTo>
                <a:lnTo>
                  <a:pt x="53" y="280"/>
                </a:lnTo>
                <a:lnTo>
                  <a:pt x="52" y="283"/>
                </a:lnTo>
                <a:lnTo>
                  <a:pt x="50" y="286"/>
                </a:lnTo>
                <a:lnTo>
                  <a:pt x="47" y="288"/>
                </a:lnTo>
                <a:lnTo>
                  <a:pt x="46" y="291"/>
                </a:lnTo>
                <a:lnTo>
                  <a:pt x="45" y="294"/>
                </a:lnTo>
                <a:lnTo>
                  <a:pt x="43" y="295"/>
                </a:lnTo>
                <a:lnTo>
                  <a:pt x="41" y="298"/>
                </a:lnTo>
                <a:lnTo>
                  <a:pt x="39" y="301"/>
                </a:lnTo>
                <a:lnTo>
                  <a:pt x="38" y="304"/>
                </a:lnTo>
                <a:lnTo>
                  <a:pt x="37" y="306"/>
                </a:lnTo>
                <a:lnTo>
                  <a:pt x="35" y="309"/>
                </a:lnTo>
                <a:lnTo>
                  <a:pt x="34" y="312"/>
                </a:lnTo>
                <a:lnTo>
                  <a:pt x="32" y="315"/>
                </a:lnTo>
                <a:lnTo>
                  <a:pt x="31" y="316"/>
                </a:lnTo>
                <a:lnTo>
                  <a:pt x="28" y="319"/>
                </a:lnTo>
                <a:lnTo>
                  <a:pt x="27" y="321"/>
                </a:lnTo>
                <a:lnTo>
                  <a:pt x="26" y="324"/>
                </a:lnTo>
                <a:lnTo>
                  <a:pt x="24" y="327"/>
                </a:lnTo>
                <a:lnTo>
                  <a:pt x="23" y="330"/>
                </a:lnTo>
                <a:lnTo>
                  <a:pt x="23" y="332"/>
                </a:lnTo>
                <a:lnTo>
                  <a:pt x="21" y="335"/>
                </a:lnTo>
                <a:lnTo>
                  <a:pt x="20" y="338"/>
                </a:lnTo>
                <a:lnTo>
                  <a:pt x="19" y="339"/>
                </a:lnTo>
                <a:lnTo>
                  <a:pt x="17" y="342"/>
                </a:lnTo>
                <a:lnTo>
                  <a:pt x="16" y="345"/>
                </a:lnTo>
                <a:lnTo>
                  <a:pt x="15" y="347"/>
                </a:lnTo>
                <a:lnTo>
                  <a:pt x="15" y="350"/>
                </a:lnTo>
                <a:lnTo>
                  <a:pt x="13" y="353"/>
                </a:lnTo>
                <a:lnTo>
                  <a:pt x="12" y="356"/>
                </a:lnTo>
                <a:lnTo>
                  <a:pt x="11" y="358"/>
                </a:lnTo>
                <a:lnTo>
                  <a:pt x="11" y="361"/>
                </a:lnTo>
                <a:lnTo>
                  <a:pt x="9" y="362"/>
                </a:lnTo>
                <a:lnTo>
                  <a:pt x="8" y="365"/>
                </a:lnTo>
                <a:lnTo>
                  <a:pt x="8" y="368"/>
                </a:lnTo>
                <a:lnTo>
                  <a:pt x="6" y="371"/>
                </a:lnTo>
                <a:lnTo>
                  <a:pt x="6" y="373"/>
                </a:lnTo>
                <a:lnTo>
                  <a:pt x="5" y="376"/>
                </a:lnTo>
                <a:lnTo>
                  <a:pt x="5" y="379"/>
                </a:lnTo>
                <a:lnTo>
                  <a:pt x="4" y="382"/>
                </a:lnTo>
                <a:lnTo>
                  <a:pt x="4" y="384"/>
                </a:lnTo>
                <a:lnTo>
                  <a:pt x="2" y="386"/>
                </a:lnTo>
                <a:lnTo>
                  <a:pt x="2" y="388"/>
                </a:lnTo>
                <a:lnTo>
                  <a:pt x="2" y="391"/>
                </a:lnTo>
                <a:lnTo>
                  <a:pt x="1" y="394"/>
                </a:lnTo>
                <a:lnTo>
                  <a:pt x="1" y="397"/>
                </a:lnTo>
                <a:lnTo>
                  <a:pt x="1" y="399"/>
                </a:lnTo>
                <a:lnTo>
                  <a:pt x="1" y="402"/>
                </a:lnTo>
                <a:lnTo>
                  <a:pt x="0" y="404"/>
                </a:lnTo>
                <a:lnTo>
                  <a:pt x="0" y="406"/>
                </a:lnTo>
                <a:lnTo>
                  <a:pt x="0" y="409"/>
                </a:lnTo>
                <a:lnTo>
                  <a:pt x="0" y="412"/>
                </a:lnTo>
                <a:lnTo>
                  <a:pt x="0" y="414"/>
                </a:lnTo>
                <a:lnTo>
                  <a:pt x="0" y="417"/>
                </a:lnTo>
                <a:lnTo>
                  <a:pt x="0" y="420"/>
                </a:lnTo>
                <a:lnTo>
                  <a:pt x="0" y="421"/>
                </a:lnTo>
                <a:lnTo>
                  <a:pt x="0" y="424"/>
                </a:lnTo>
                <a:lnTo>
                  <a:pt x="0" y="427"/>
                </a:lnTo>
                <a:lnTo>
                  <a:pt x="0" y="430"/>
                </a:lnTo>
                <a:lnTo>
                  <a:pt x="0" y="432"/>
                </a:lnTo>
                <a:lnTo>
                  <a:pt x="0" y="435"/>
                </a:lnTo>
                <a:lnTo>
                  <a:pt x="1" y="436"/>
                </a:lnTo>
                <a:lnTo>
                  <a:pt x="1" y="439"/>
                </a:lnTo>
                <a:lnTo>
                  <a:pt x="1" y="442"/>
                </a:lnTo>
                <a:lnTo>
                  <a:pt x="1" y="445"/>
                </a:lnTo>
                <a:lnTo>
                  <a:pt x="2" y="447"/>
                </a:lnTo>
                <a:lnTo>
                  <a:pt x="2" y="449"/>
                </a:lnTo>
                <a:lnTo>
                  <a:pt x="2" y="451"/>
                </a:lnTo>
                <a:lnTo>
                  <a:pt x="4" y="454"/>
                </a:lnTo>
                <a:lnTo>
                  <a:pt x="4" y="457"/>
                </a:lnTo>
                <a:lnTo>
                  <a:pt x="5" y="458"/>
                </a:lnTo>
                <a:lnTo>
                  <a:pt x="6" y="461"/>
                </a:lnTo>
                <a:lnTo>
                  <a:pt x="6" y="464"/>
                </a:lnTo>
                <a:lnTo>
                  <a:pt x="8" y="467"/>
                </a:lnTo>
                <a:lnTo>
                  <a:pt x="8" y="468"/>
                </a:lnTo>
                <a:lnTo>
                  <a:pt x="9" y="471"/>
                </a:lnTo>
                <a:lnTo>
                  <a:pt x="11" y="473"/>
                </a:lnTo>
                <a:lnTo>
                  <a:pt x="12" y="476"/>
                </a:lnTo>
                <a:lnTo>
                  <a:pt x="13" y="477"/>
                </a:lnTo>
                <a:lnTo>
                  <a:pt x="13" y="480"/>
                </a:lnTo>
                <a:lnTo>
                  <a:pt x="15" y="483"/>
                </a:lnTo>
                <a:lnTo>
                  <a:pt x="16" y="484"/>
                </a:lnTo>
                <a:lnTo>
                  <a:pt x="17" y="487"/>
                </a:lnTo>
                <a:lnTo>
                  <a:pt x="19" y="490"/>
                </a:lnTo>
                <a:lnTo>
                  <a:pt x="20" y="491"/>
                </a:lnTo>
                <a:lnTo>
                  <a:pt x="21" y="494"/>
                </a:lnTo>
                <a:lnTo>
                  <a:pt x="23" y="497"/>
                </a:lnTo>
                <a:lnTo>
                  <a:pt x="24" y="498"/>
                </a:lnTo>
                <a:lnTo>
                  <a:pt x="26" y="501"/>
                </a:lnTo>
                <a:lnTo>
                  <a:pt x="28" y="503"/>
                </a:lnTo>
                <a:lnTo>
                  <a:pt x="30" y="505"/>
                </a:lnTo>
                <a:lnTo>
                  <a:pt x="31" y="508"/>
                </a:lnTo>
                <a:lnTo>
                  <a:pt x="32" y="509"/>
                </a:lnTo>
                <a:lnTo>
                  <a:pt x="35" y="512"/>
                </a:lnTo>
                <a:lnTo>
                  <a:pt x="37" y="513"/>
                </a:lnTo>
                <a:lnTo>
                  <a:pt x="38" y="516"/>
                </a:lnTo>
                <a:lnTo>
                  <a:pt x="41" y="519"/>
                </a:lnTo>
                <a:lnTo>
                  <a:pt x="42" y="520"/>
                </a:lnTo>
                <a:lnTo>
                  <a:pt x="43" y="523"/>
                </a:lnTo>
                <a:lnTo>
                  <a:pt x="46" y="524"/>
                </a:lnTo>
                <a:lnTo>
                  <a:pt x="47" y="527"/>
                </a:lnTo>
                <a:lnTo>
                  <a:pt x="50" y="528"/>
                </a:lnTo>
                <a:lnTo>
                  <a:pt x="52" y="531"/>
                </a:lnTo>
                <a:lnTo>
                  <a:pt x="54" y="532"/>
                </a:lnTo>
                <a:lnTo>
                  <a:pt x="56" y="534"/>
                </a:lnTo>
                <a:lnTo>
                  <a:pt x="58" y="536"/>
                </a:lnTo>
                <a:lnTo>
                  <a:pt x="60" y="538"/>
                </a:lnTo>
                <a:lnTo>
                  <a:pt x="63" y="540"/>
                </a:lnTo>
                <a:lnTo>
                  <a:pt x="65" y="542"/>
                </a:lnTo>
                <a:lnTo>
                  <a:pt x="67" y="545"/>
                </a:lnTo>
                <a:lnTo>
                  <a:pt x="69" y="546"/>
                </a:lnTo>
                <a:lnTo>
                  <a:pt x="72" y="547"/>
                </a:lnTo>
                <a:lnTo>
                  <a:pt x="73" y="550"/>
                </a:lnTo>
                <a:lnTo>
                  <a:pt x="76" y="551"/>
                </a:lnTo>
                <a:lnTo>
                  <a:pt x="79" y="553"/>
                </a:lnTo>
                <a:lnTo>
                  <a:pt x="82" y="556"/>
                </a:lnTo>
                <a:lnTo>
                  <a:pt x="83" y="557"/>
                </a:lnTo>
                <a:lnTo>
                  <a:pt x="86" y="558"/>
                </a:lnTo>
                <a:lnTo>
                  <a:pt x="89" y="560"/>
                </a:lnTo>
                <a:lnTo>
                  <a:pt x="91" y="562"/>
                </a:lnTo>
                <a:lnTo>
                  <a:pt x="94" y="564"/>
                </a:lnTo>
                <a:lnTo>
                  <a:pt x="97" y="565"/>
                </a:lnTo>
                <a:lnTo>
                  <a:pt x="98" y="566"/>
                </a:lnTo>
                <a:lnTo>
                  <a:pt x="101" y="568"/>
                </a:lnTo>
                <a:lnTo>
                  <a:pt x="104" y="569"/>
                </a:lnTo>
                <a:lnTo>
                  <a:pt x="106" y="572"/>
                </a:lnTo>
                <a:lnTo>
                  <a:pt x="109" y="573"/>
                </a:lnTo>
                <a:lnTo>
                  <a:pt x="112" y="575"/>
                </a:lnTo>
                <a:lnTo>
                  <a:pt x="115" y="576"/>
                </a:lnTo>
                <a:lnTo>
                  <a:pt x="117" y="577"/>
                </a:lnTo>
                <a:lnTo>
                  <a:pt x="120" y="579"/>
                </a:lnTo>
                <a:lnTo>
                  <a:pt x="123" y="580"/>
                </a:lnTo>
                <a:lnTo>
                  <a:pt x="126" y="582"/>
                </a:lnTo>
                <a:lnTo>
                  <a:pt x="128" y="583"/>
                </a:lnTo>
                <a:lnTo>
                  <a:pt x="131" y="584"/>
                </a:lnTo>
                <a:lnTo>
                  <a:pt x="134" y="586"/>
                </a:lnTo>
                <a:lnTo>
                  <a:pt x="136" y="587"/>
                </a:lnTo>
                <a:lnTo>
                  <a:pt x="139" y="588"/>
                </a:lnTo>
                <a:lnTo>
                  <a:pt x="142" y="590"/>
                </a:lnTo>
                <a:lnTo>
                  <a:pt x="145" y="591"/>
                </a:lnTo>
                <a:lnTo>
                  <a:pt x="147" y="591"/>
                </a:lnTo>
                <a:lnTo>
                  <a:pt x="150" y="592"/>
                </a:lnTo>
                <a:lnTo>
                  <a:pt x="153" y="594"/>
                </a:lnTo>
                <a:lnTo>
                  <a:pt x="156" y="595"/>
                </a:lnTo>
                <a:lnTo>
                  <a:pt x="158" y="597"/>
                </a:lnTo>
                <a:lnTo>
                  <a:pt x="161" y="597"/>
                </a:lnTo>
                <a:lnTo>
                  <a:pt x="164" y="598"/>
                </a:lnTo>
                <a:lnTo>
                  <a:pt x="167" y="599"/>
                </a:lnTo>
                <a:lnTo>
                  <a:pt x="171" y="601"/>
                </a:lnTo>
                <a:lnTo>
                  <a:pt x="173" y="601"/>
                </a:lnTo>
                <a:lnTo>
                  <a:pt x="176" y="602"/>
                </a:lnTo>
                <a:lnTo>
                  <a:pt x="179" y="602"/>
                </a:lnTo>
                <a:lnTo>
                  <a:pt x="182" y="603"/>
                </a:lnTo>
                <a:lnTo>
                  <a:pt x="184" y="605"/>
                </a:lnTo>
                <a:lnTo>
                  <a:pt x="187" y="605"/>
                </a:lnTo>
                <a:lnTo>
                  <a:pt x="190" y="606"/>
                </a:lnTo>
                <a:lnTo>
                  <a:pt x="193" y="606"/>
                </a:lnTo>
                <a:lnTo>
                  <a:pt x="195" y="608"/>
                </a:lnTo>
                <a:lnTo>
                  <a:pt x="198" y="608"/>
                </a:lnTo>
                <a:lnTo>
                  <a:pt x="201" y="609"/>
                </a:lnTo>
                <a:lnTo>
                  <a:pt x="205" y="609"/>
                </a:lnTo>
                <a:lnTo>
                  <a:pt x="208" y="609"/>
                </a:lnTo>
                <a:lnTo>
                  <a:pt x="210" y="610"/>
                </a:lnTo>
                <a:lnTo>
                  <a:pt x="213" y="610"/>
                </a:lnTo>
                <a:lnTo>
                  <a:pt x="216" y="612"/>
                </a:lnTo>
                <a:lnTo>
                  <a:pt x="219" y="612"/>
                </a:lnTo>
                <a:lnTo>
                  <a:pt x="221" y="612"/>
                </a:lnTo>
                <a:lnTo>
                  <a:pt x="224" y="613"/>
                </a:lnTo>
                <a:lnTo>
                  <a:pt x="227" y="613"/>
                </a:lnTo>
                <a:lnTo>
                  <a:pt x="230" y="613"/>
                </a:lnTo>
                <a:lnTo>
                  <a:pt x="232" y="613"/>
                </a:lnTo>
                <a:lnTo>
                  <a:pt x="235" y="614"/>
                </a:lnTo>
                <a:lnTo>
                  <a:pt x="239" y="614"/>
                </a:lnTo>
                <a:lnTo>
                  <a:pt x="242" y="614"/>
                </a:lnTo>
                <a:lnTo>
                  <a:pt x="245" y="614"/>
                </a:lnTo>
                <a:lnTo>
                  <a:pt x="247" y="614"/>
                </a:lnTo>
                <a:lnTo>
                  <a:pt x="250" y="614"/>
                </a:lnTo>
                <a:lnTo>
                  <a:pt x="253" y="616"/>
                </a:lnTo>
                <a:lnTo>
                  <a:pt x="256" y="616"/>
                </a:lnTo>
                <a:lnTo>
                  <a:pt x="258" y="616"/>
                </a:lnTo>
                <a:lnTo>
                  <a:pt x="261" y="616"/>
                </a:lnTo>
                <a:lnTo>
                  <a:pt x="264" y="616"/>
                </a:lnTo>
                <a:lnTo>
                  <a:pt x="267" y="616"/>
                </a:lnTo>
                <a:lnTo>
                  <a:pt x="269" y="616"/>
                </a:lnTo>
                <a:lnTo>
                  <a:pt x="273" y="616"/>
                </a:lnTo>
                <a:lnTo>
                  <a:pt x="276" y="616"/>
                </a:lnTo>
                <a:lnTo>
                  <a:pt x="282" y="616"/>
                </a:lnTo>
                <a:lnTo>
                  <a:pt x="287" y="616"/>
                </a:lnTo>
                <a:lnTo>
                  <a:pt x="293" y="616"/>
                </a:lnTo>
                <a:lnTo>
                  <a:pt x="298" y="616"/>
                </a:lnTo>
                <a:lnTo>
                  <a:pt x="304" y="614"/>
                </a:lnTo>
                <a:lnTo>
                  <a:pt x="310" y="614"/>
                </a:lnTo>
                <a:lnTo>
                  <a:pt x="316" y="614"/>
                </a:lnTo>
                <a:lnTo>
                  <a:pt x="321" y="613"/>
                </a:lnTo>
                <a:lnTo>
                  <a:pt x="327" y="613"/>
                </a:lnTo>
                <a:lnTo>
                  <a:pt x="332" y="613"/>
                </a:lnTo>
                <a:lnTo>
                  <a:pt x="338" y="612"/>
                </a:lnTo>
                <a:lnTo>
                  <a:pt x="343" y="612"/>
                </a:lnTo>
                <a:lnTo>
                  <a:pt x="350" y="610"/>
                </a:lnTo>
                <a:lnTo>
                  <a:pt x="356" y="610"/>
                </a:lnTo>
                <a:lnTo>
                  <a:pt x="361" y="609"/>
                </a:lnTo>
                <a:lnTo>
                  <a:pt x="367" y="609"/>
                </a:lnTo>
                <a:lnTo>
                  <a:pt x="372" y="608"/>
                </a:lnTo>
                <a:lnTo>
                  <a:pt x="377" y="606"/>
                </a:lnTo>
                <a:lnTo>
                  <a:pt x="383" y="606"/>
                </a:lnTo>
                <a:lnTo>
                  <a:pt x="395" y="603"/>
                </a:lnTo>
                <a:lnTo>
                  <a:pt x="406" y="602"/>
                </a:lnTo>
                <a:lnTo>
                  <a:pt x="417" y="601"/>
                </a:lnTo>
                <a:lnTo>
                  <a:pt x="428" y="598"/>
                </a:lnTo>
                <a:lnTo>
                  <a:pt x="439" y="597"/>
                </a:lnTo>
                <a:lnTo>
                  <a:pt x="450" y="595"/>
                </a:lnTo>
                <a:lnTo>
                  <a:pt x="456" y="594"/>
                </a:lnTo>
                <a:lnTo>
                  <a:pt x="462" y="594"/>
                </a:lnTo>
                <a:lnTo>
                  <a:pt x="468" y="592"/>
                </a:lnTo>
                <a:lnTo>
                  <a:pt x="473" y="591"/>
                </a:lnTo>
                <a:lnTo>
                  <a:pt x="479" y="591"/>
                </a:lnTo>
                <a:lnTo>
                  <a:pt x="484" y="590"/>
                </a:lnTo>
                <a:lnTo>
                  <a:pt x="490" y="590"/>
                </a:lnTo>
                <a:lnTo>
                  <a:pt x="495" y="588"/>
                </a:lnTo>
                <a:lnTo>
                  <a:pt x="501" y="588"/>
                </a:lnTo>
                <a:lnTo>
                  <a:pt x="506" y="587"/>
                </a:lnTo>
                <a:lnTo>
                  <a:pt x="512" y="587"/>
                </a:lnTo>
                <a:lnTo>
                  <a:pt x="517" y="587"/>
                </a:lnTo>
                <a:lnTo>
                  <a:pt x="523" y="586"/>
                </a:lnTo>
                <a:lnTo>
                  <a:pt x="528" y="586"/>
                </a:lnTo>
                <a:lnTo>
                  <a:pt x="534" y="586"/>
                </a:lnTo>
                <a:lnTo>
                  <a:pt x="539" y="584"/>
                </a:lnTo>
                <a:lnTo>
                  <a:pt x="545" y="584"/>
                </a:lnTo>
                <a:lnTo>
                  <a:pt x="549" y="584"/>
                </a:lnTo>
                <a:lnTo>
                  <a:pt x="554" y="584"/>
                </a:lnTo>
                <a:lnTo>
                  <a:pt x="560" y="584"/>
                </a:lnTo>
                <a:lnTo>
                  <a:pt x="562" y="584"/>
                </a:lnTo>
                <a:lnTo>
                  <a:pt x="565" y="584"/>
                </a:lnTo>
                <a:lnTo>
                  <a:pt x="568" y="584"/>
                </a:lnTo>
                <a:lnTo>
                  <a:pt x="571" y="584"/>
                </a:lnTo>
                <a:lnTo>
                  <a:pt x="573" y="584"/>
                </a:lnTo>
                <a:lnTo>
                  <a:pt x="576" y="584"/>
                </a:lnTo>
                <a:lnTo>
                  <a:pt x="579" y="586"/>
                </a:lnTo>
                <a:lnTo>
                  <a:pt x="581" y="586"/>
                </a:lnTo>
                <a:lnTo>
                  <a:pt x="584" y="586"/>
                </a:lnTo>
                <a:lnTo>
                  <a:pt x="587" y="586"/>
                </a:lnTo>
                <a:lnTo>
                  <a:pt x="590" y="586"/>
                </a:lnTo>
                <a:lnTo>
                  <a:pt x="592"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9"/>
          <p:cNvSpPr>
            <a:spLocks/>
          </p:cNvSpPr>
          <p:nvPr/>
        </p:nvSpPr>
        <p:spPr bwMode="auto">
          <a:xfrm>
            <a:off x="4041775" y="3462338"/>
            <a:ext cx="314325" cy="325438"/>
          </a:xfrm>
          <a:custGeom>
            <a:avLst/>
            <a:gdLst>
              <a:gd name="T0" fmla="*/ 26 w 593"/>
              <a:gd name="T1" fmla="*/ 0 h 616"/>
              <a:gd name="T2" fmla="*/ 59 w 593"/>
              <a:gd name="T3" fmla="*/ 2 h 616"/>
              <a:gd name="T4" fmla="*/ 91 w 593"/>
              <a:gd name="T5" fmla="*/ 6 h 616"/>
              <a:gd name="T6" fmla="*/ 122 w 593"/>
              <a:gd name="T7" fmla="*/ 12 h 616"/>
              <a:gd name="T8" fmla="*/ 155 w 593"/>
              <a:gd name="T9" fmla="*/ 19 h 616"/>
              <a:gd name="T10" fmla="*/ 187 w 593"/>
              <a:gd name="T11" fmla="*/ 28 h 616"/>
              <a:gd name="T12" fmla="*/ 218 w 593"/>
              <a:gd name="T13" fmla="*/ 39 h 616"/>
              <a:gd name="T14" fmla="*/ 250 w 593"/>
              <a:gd name="T15" fmla="*/ 52 h 616"/>
              <a:gd name="T16" fmla="*/ 281 w 593"/>
              <a:gd name="T17" fmla="*/ 67 h 616"/>
              <a:gd name="T18" fmla="*/ 313 w 593"/>
              <a:gd name="T19" fmla="*/ 83 h 616"/>
              <a:gd name="T20" fmla="*/ 343 w 593"/>
              <a:gd name="T21" fmla="*/ 102 h 616"/>
              <a:gd name="T22" fmla="*/ 374 w 593"/>
              <a:gd name="T23" fmla="*/ 123 h 616"/>
              <a:gd name="T24" fmla="*/ 404 w 593"/>
              <a:gd name="T25" fmla="*/ 145 h 616"/>
              <a:gd name="T26" fmla="*/ 434 w 593"/>
              <a:gd name="T27" fmla="*/ 169 h 616"/>
              <a:gd name="T28" fmla="*/ 463 w 593"/>
              <a:gd name="T29" fmla="*/ 195 h 616"/>
              <a:gd name="T30" fmla="*/ 492 w 593"/>
              <a:gd name="T31" fmla="*/ 224 h 616"/>
              <a:gd name="T32" fmla="*/ 511 w 593"/>
              <a:gd name="T33" fmla="*/ 246 h 616"/>
              <a:gd name="T34" fmla="*/ 523 w 593"/>
              <a:gd name="T35" fmla="*/ 261 h 616"/>
              <a:gd name="T36" fmla="*/ 534 w 593"/>
              <a:gd name="T37" fmla="*/ 276 h 616"/>
              <a:gd name="T38" fmla="*/ 545 w 593"/>
              <a:gd name="T39" fmla="*/ 291 h 616"/>
              <a:gd name="T40" fmla="*/ 555 w 593"/>
              <a:gd name="T41" fmla="*/ 306 h 616"/>
              <a:gd name="T42" fmla="*/ 565 w 593"/>
              <a:gd name="T43" fmla="*/ 321 h 616"/>
              <a:gd name="T44" fmla="*/ 573 w 593"/>
              <a:gd name="T45" fmla="*/ 338 h 616"/>
              <a:gd name="T46" fmla="*/ 578 w 593"/>
              <a:gd name="T47" fmla="*/ 353 h 616"/>
              <a:gd name="T48" fmla="*/ 584 w 593"/>
              <a:gd name="T49" fmla="*/ 368 h 616"/>
              <a:gd name="T50" fmla="*/ 589 w 593"/>
              <a:gd name="T51" fmla="*/ 384 h 616"/>
              <a:gd name="T52" fmla="*/ 592 w 593"/>
              <a:gd name="T53" fmla="*/ 399 h 616"/>
              <a:gd name="T54" fmla="*/ 593 w 593"/>
              <a:gd name="T55" fmla="*/ 414 h 616"/>
              <a:gd name="T56" fmla="*/ 592 w 593"/>
              <a:gd name="T57" fmla="*/ 430 h 616"/>
              <a:gd name="T58" fmla="*/ 591 w 593"/>
              <a:gd name="T59" fmla="*/ 445 h 616"/>
              <a:gd name="T60" fmla="*/ 586 w 593"/>
              <a:gd name="T61" fmla="*/ 458 h 616"/>
              <a:gd name="T62" fmla="*/ 581 w 593"/>
              <a:gd name="T63" fmla="*/ 473 h 616"/>
              <a:gd name="T64" fmla="*/ 574 w 593"/>
              <a:gd name="T65" fmla="*/ 487 h 616"/>
              <a:gd name="T66" fmla="*/ 566 w 593"/>
              <a:gd name="T67" fmla="*/ 501 h 616"/>
              <a:gd name="T68" fmla="*/ 555 w 593"/>
              <a:gd name="T69" fmla="*/ 513 h 616"/>
              <a:gd name="T70" fmla="*/ 544 w 593"/>
              <a:gd name="T71" fmla="*/ 527 h 616"/>
              <a:gd name="T72" fmla="*/ 532 w 593"/>
              <a:gd name="T73" fmla="*/ 538 h 616"/>
              <a:gd name="T74" fmla="*/ 518 w 593"/>
              <a:gd name="T75" fmla="*/ 550 h 616"/>
              <a:gd name="T76" fmla="*/ 503 w 593"/>
              <a:gd name="T77" fmla="*/ 560 h 616"/>
              <a:gd name="T78" fmla="*/ 488 w 593"/>
              <a:gd name="T79" fmla="*/ 569 h 616"/>
              <a:gd name="T80" fmla="*/ 471 w 593"/>
              <a:gd name="T81" fmla="*/ 579 h 616"/>
              <a:gd name="T82" fmla="*/ 455 w 593"/>
              <a:gd name="T83" fmla="*/ 587 h 616"/>
              <a:gd name="T84" fmla="*/ 439 w 593"/>
              <a:gd name="T85" fmla="*/ 594 h 616"/>
              <a:gd name="T86" fmla="*/ 422 w 593"/>
              <a:gd name="T87" fmla="*/ 601 h 616"/>
              <a:gd name="T88" fmla="*/ 404 w 593"/>
              <a:gd name="T89" fmla="*/ 605 h 616"/>
              <a:gd name="T90" fmla="*/ 388 w 593"/>
              <a:gd name="T91" fmla="*/ 609 h 616"/>
              <a:gd name="T92" fmla="*/ 370 w 593"/>
              <a:gd name="T93" fmla="*/ 612 h 616"/>
              <a:gd name="T94" fmla="*/ 354 w 593"/>
              <a:gd name="T95" fmla="*/ 614 h 616"/>
              <a:gd name="T96" fmla="*/ 336 w 593"/>
              <a:gd name="T97" fmla="*/ 616 h 616"/>
              <a:gd name="T98" fmla="*/ 319 w 593"/>
              <a:gd name="T99" fmla="*/ 616 h 616"/>
              <a:gd name="T100" fmla="*/ 288 w 593"/>
              <a:gd name="T101" fmla="*/ 614 h 616"/>
              <a:gd name="T102" fmla="*/ 254 w 593"/>
              <a:gd name="T103" fmla="*/ 612 h 616"/>
              <a:gd name="T104" fmla="*/ 220 w 593"/>
              <a:gd name="T105" fmla="*/ 608 h 616"/>
              <a:gd name="T106" fmla="*/ 163 w 593"/>
              <a:gd name="T107" fmla="*/ 598 h 616"/>
              <a:gd name="T108" fmla="*/ 120 w 593"/>
              <a:gd name="T109" fmla="*/ 591 h 616"/>
              <a:gd name="T110" fmla="*/ 87 w 593"/>
              <a:gd name="T111" fmla="*/ 587 h 616"/>
              <a:gd name="T112" fmla="*/ 54 w 593"/>
              <a:gd name="T113" fmla="*/ 584 h 616"/>
              <a:gd name="T114" fmla="*/ 26 w 593"/>
              <a:gd name="T115" fmla="*/ 584 h 616"/>
              <a:gd name="T116" fmla="*/ 10 w 593"/>
              <a:gd name="T117" fmla="*/ 58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616">
                <a:moveTo>
                  <a:pt x="0" y="0"/>
                </a:moveTo>
                <a:lnTo>
                  <a:pt x="6" y="0"/>
                </a:lnTo>
                <a:lnTo>
                  <a:pt x="10" y="0"/>
                </a:lnTo>
                <a:lnTo>
                  <a:pt x="15" y="0"/>
                </a:lnTo>
                <a:lnTo>
                  <a:pt x="21" y="0"/>
                </a:lnTo>
                <a:lnTo>
                  <a:pt x="26" y="0"/>
                </a:lnTo>
                <a:lnTo>
                  <a:pt x="32" y="1"/>
                </a:lnTo>
                <a:lnTo>
                  <a:pt x="37" y="1"/>
                </a:lnTo>
                <a:lnTo>
                  <a:pt x="43" y="1"/>
                </a:lnTo>
                <a:lnTo>
                  <a:pt x="48" y="1"/>
                </a:lnTo>
                <a:lnTo>
                  <a:pt x="54" y="2"/>
                </a:lnTo>
                <a:lnTo>
                  <a:pt x="59" y="2"/>
                </a:lnTo>
                <a:lnTo>
                  <a:pt x="65" y="2"/>
                </a:lnTo>
                <a:lnTo>
                  <a:pt x="69" y="4"/>
                </a:lnTo>
                <a:lnTo>
                  <a:pt x="74" y="4"/>
                </a:lnTo>
                <a:lnTo>
                  <a:pt x="80" y="5"/>
                </a:lnTo>
                <a:lnTo>
                  <a:pt x="85" y="5"/>
                </a:lnTo>
                <a:lnTo>
                  <a:pt x="91" y="6"/>
                </a:lnTo>
                <a:lnTo>
                  <a:pt x="96" y="6"/>
                </a:lnTo>
                <a:lnTo>
                  <a:pt x="102" y="8"/>
                </a:lnTo>
                <a:lnTo>
                  <a:pt x="107" y="9"/>
                </a:lnTo>
                <a:lnTo>
                  <a:pt x="113" y="9"/>
                </a:lnTo>
                <a:lnTo>
                  <a:pt x="117" y="11"/>
                </a:lnTo>
                <a:lnTo>
                  <a:pt x="122" y="12"/>
                </a:lnTo>
                <a:lnTo>
                  <a:pt x="128" y="13"/>
                </a:lnTo>
                <a:lnTo>
                  <a:pt x="133" y="15"/>
                </a:lnTo>
                <a:lnTo>
                  <a:pt x="139" y="16"/>
                </a:lnTo>
                <a:lnTo>
                  <a:pt x="144" y="16"/>
                </a:lnTo>
                <a:lnTo>
                  <a:pt x="150" y="17"/>
                </a:lnTo>
                <a:lnTo>
                  <a:pt x="155" y="19"/>
                </a:lnTo>
                <a:lnTo>
                  <a:pt x="161" y="20"/>
                </a:lnTo>
                <a:lnTo>
                  <a:pt x="165" y="21"/>
                </a:lnTo>
                <a:lnTo>
                  <a:pt x="170" y="24"/>
                </a:lnTo>
                <a:lnTo>
                  <a:pt x="176" y="26"/>
                </a:lnTo>
                <a:lnTo>
                  <a:pt x="181" y="27"/>
                </a:lnTo>
                <a:lnTo>
                  <a:pt x="187" y="28"/>
                </a:lnTo>
                <a:lnTo>
                  <a:pt x="192" y="30"/>
                </a:lnTo>
                <a:lnTo>
                  <a:pt x="198" y="32"/>
                </a:lnTo>
                <a:lnTo>
                  <a:pt x="202" y="34"/>
                </a:lnTo>
                <a:lnTo>
                  <a:pt x="207" y="35"/>
                </a:lnTo>
                <a:lnTo>
                  <a:pt x="213" y="38"/>
                </a:lnTo>
                <a:lnTo>
                  <a:pt x="218" y="39"/>
                </a:lnTo>
                <a:lnTo>
                  <a:pt x="224" y="42"/>
                </a:lnTo>
                <a:lnTo>
                  <a:pt x="229" y="43"/>
                </a:lnTo>
                <a:lnTo>
                  <a:pt x="235" y="46"/>
                </a:lnTo>
                <a:lnTo>
                  <a:pt x="239" y="47"/>
                </a:lnTo>
                <a:lnTo>
                  <a:pt x="244" y="50"/>
                </a:lnTo>
                <a:lnTo>
                  <a:pt x="250" y="52"/>
                </a:lnTo>
                <a:lnTo>
                  <a:pt x="255" y="54"/>
                </a:lnTo>
                <a:lnTo>
                  <a:pt x="261" y="57"/>
                </a:lnTo>
                <a:lnTo>
                  <a:pt x="265" y="60"/>
                </a:lnTo>
                <a:lnTo>
                  <a:pt x="270" y="61"/>
                </a:lnTo>
                <a:lnTo>
                  <a:pt x="276" y="64"/>
                </a:lnTo>
                <a:lnTo>
                  <a:pt x="281" y="67"/>
                </a:lnTo>
                <a:lnTo>
                  <a:pt x="287" y="69"/>
                </a:lnTo>
                <a:lnTo>
                  <a:pt x="291" y="72"/>
                </a:lnTo>
                <a:lnTo>
                  <a:pt x="296" y="75"/>
                </a:lnTo>
                <a:lnTo>
                  <a:pt x="302" y="78"/>
                </a:lnTo>
                <a:lnTo>
                  <a:pt x="307" y="80"/>
                </a:lnTo>
                <a:lnTo>
                  <a:pt x="313" y="83"/>
                </a:lnTo>
                <a:lnTo>
                  <a:pt x="317" y="86"/>
                </a:lnTo>
                <a:lnTo>
                  <a:pt x="322" y="90"/>
                </a:lnTo>
                <a:lnTo>
                  <a:pt x="328" y="93"/>
                </a:lnTo>
                <a:lnTo>
                  <a:pt x="333" y="95"/>
                </a:lnTo>
                <a:lnTo>
                  <a:pt x="337" y="98"/>
                </a:lnTo>
                <a:lnTo>
                  <a:pt x="343" y="102"/>
                </a:lnTo>
                <a:lnTo>
                  <a:pt x="348" y="105"/>
                </a:lnTo>
                <a:lnTo>
                  <a:pt x="354" y="109"/>
                </a:lnTo>
                <a:lnTo>
                  <a:pt x="358" y="112"/>
                </a:lnTo>
                <a:lnTo>
                  <a:pt x="363" y="116"/>
                </a:lnTo>
                <a:lnTo>
                  <a:pt x="369" y="119"/>
                </a:lnTo>
                <a:lnTo>
                  <a:pt x="374" y="123"/>
                </a:lnTo>
                <a:lnTo>
                  <a:pt x="378" y="126"/>
                </a:lnTo>
                <a:lnTo>
                  <a:pt x="384" y="130"/>
                </a:lnTo>
                <a:lnTo>
                  <a:pt x="389" y="134"/>
                </a:lnTo>
                <a:lnTo>
                  <a:pt x="393" y="138"/>
                </a:lnTo>
                <a:lnTo>
                  <a:pt x="399" y="141"/>
                </a:lnTo>
                <a:lnTo>
                  <a:pt x="404" y="145"/>
                </a:lnTo>
                <a:lnTo>
                  <a:pt x="408" y="149"/>
                </a:lnTo>
                <a:lnTo>
                  <a:pt x="414" y="153"/>
                </a:lnTo>
                <a:lnTo>
                  <a:pt x="419" y="157"/>
                </a:lnTo>
                <a:lnTo>
                  <a:pt x="424" y="161"/>
                </a:lnTo>
                <a:lnTo>
                  <a:pt x="429" y="165"/>
                </a:lnTo>
                <a:lnTo>
                  <a:pt x="434" y="169"/>
                </a:lnTo>
                <a:lnTo>
                  <a:pt x="439" y="173"/>
                </a:lnTo>
                <a:lnTo>
                  <a:pt x="444" y="178"/>
                </a:lnTo>
                <a:lnTo>
                  <a:pt x="450" y="183"/>
                </a:lnTo>
                <a:lnTo>
                  <a:pt x="454" y="187"/>
                </a:lnTo>
                <a:lnTo>
                  <a:pt x="459" y="191"/>
                </a:lnTo>
                <a:lnTo>
                  <a:pt x="463" y="195"/>
                </a:lnTo>
                <a:lnTo>
                  <a:pt x="469" y="201"/>
                </a:lnTo>
                <a:lnTo>
                  <a:pt x="473" y="205"/>
                </a:lnTo>
                <a:lnTo>
                  <a:pt x="478" y="209"/>
                </a:lnTo>
                <a:lnTo>
                  <a:pt x="482" y="215"/>
                </a:lnTo>
                <a:lnTo>
                  <a:pt x="487" y="219"/>
                </a:lnTo>
                <a:lnTo>
                  <a:pt x="492" y="224"/>
                </a:lnTo>
                <a:lnTo>
                  <a:pt x="496" y="228"/>
                </a:lnTo>
                <a:lnTo>
                  <a:pt x="500" y="234"/>
                </a:lnTo>
                <a:lnTo>
                  <a:pt x="504" y="238"/>
                </a:lnTo>
                <a:lnTo>
                  <a:pt x="507" y="241"/>
                </a:lnTo>
                <a:lnTo>
                  <a:pt x="508" y="243"/>
                </a:lnTo>
                <a:lnTo>
                  <a:pt x="511" y="246"/>
                </a:lnTo>
                <a:lnTo>
                  <a:pt x="513" y="249"/>
                </a:lnTo>
                <a:lnTo>
                  <a:pt x="515" y="250"/>
                </a:lnTo>
                <a:lnTo>
                  <a:pt x="517" y="253"/>
                </a:lnTo>
                <a:lnTo>
                  <a:pt x="519" y="256"/>
                </a:lnTo>
                <a:lnTo>
                  <a:pt x="521" y="258"/>
                </a:lnTo>
                <a:lnTo>
                  <a:pt x="523" y="261"/>
                </a:lnTo>
                <a:lnTo>
                  <a:pt x="525" y="262"/>
                </a:lnTo>
                <a:lnTo>
                  <a:pt x="528" y="265"/>
                </a:lnTo>
                <a:lnTo>
                  <a:pt x="529" y="268"/>
                </a:lnTo>
                <a:lnTo>
                  <a:pt x="532" y="271"/>
                </a:lnTo>
                <a:lnTo>
                  <a:pt x="533" y="273"/>
                </a:lnTo>
                <a:lnTo>
                  <a:pt x="534" y="276"/>
                </a:lnTo>
                <a:lnTo>
                  <a:pt x="537" y="278"/>
                </a:lnTo>
                <a:lnTo>
                  <a:pt x="539" y="280"/>
                </a:lnTo>
                <a:lnTo>
                  <a:pt x="540" y="283"/>
                </a:lnTo>
                <a:lnTo>
                  <a:pt x="543" y="286"/>
                </a:lnTo>
                <a:lnTo>
                  <a:pt x="544" y="288"/>
                </a:lnTo>
                <a:lnTo>
                  <a:pt x="545" y="291"/>
                </a:lnTo>
                <a:lnTo>
                  <a:pt x="547" y="294"/>
                </a:lnTo>
                <a:lnTo>
                  <a:pt x="550" y="295"/>
                </a:lnTo>
                <a:lnTo>
                  <a:pt x="551" y="298"/>
                </a:lnTo>
                <a:lnTo>
                  <a:pt x="552" y="301"/>
                </a:lnTo>
                <a:lnTo>
                  <a:pt x="554" y="304"/>
                </a:lnTo>
                <a:lnTo>
                  <a:pt x="555" y="306"/>
                </a:lnTo>
                <a:lnTo>
                  <a:pt x="556" y="309"/>
                </a:lnTo>
                <a:lnTo>
                  <a:pt x="559" y="312"/>
                </a:lnTo>
                <a:lnTo>
                  <a:pt x="560" y="315"/>
                </a:lnTo>
                <a:lnTo>
                  <a:pt x="562" y="316"/>
                </a:lnTo>
                <a:lnTo>
                  <a:pt x="563" y="319"/>
                </a:lnTo>
                <a:lnTo>
                  <a:pt x="565" y="321"/>
                </a:lnTo>
                <a:lnTo>
                  <a:pt x="566" y="324"/>
                </a:lnTo>
                <a:lnTo>
                  <a:pt x="567" y="327"/>
                </a:lnTo>
                <a:lnTo>
                  <a:pt x="569" y="330"/>
                </a:lnTo>
                <a:lnTo>
                  <a:pt x="570" y="332"/>
                </a:lnTo>
                <a:lnTo>
                  <a:pt x="571" y="335"/>
                </a:lnTo>
                <a:lnTo>
                  <a:pt x="573" y="338"/>
                </a:lnTo>
                <a:lnTo>
                  <a:pt x="573" y="339"/>
                </a:lnTo>
                <a:lnTo>
                  <a:pt x="574" y="342"/>
                </a:lnTo>
                <a:lnTo>
                  <a:pt x="576" y="345"/>
                </a:lnTo>
                <a:lnTo>
                  <a:pt x="577" y="347"/>
                </a:lnTo>
                <a:lnTo>
                  <a:pt x="578" y="350"/>
                </a:lnTo>
                <a:lnTo>
                  <a:pt x="578" y="353"/>
                </a:lnTo>
                <a:lnTo>
                  <a:pt x="580" y="356"/>
                </a:lnTo>
                <a:lnTo>
                  <a:pt x="581" y="358"/>
                </a:lnTo>
                <a:lnTo>
                  <a:pt x="582" y="361"/>
                </a:lnTo>
                <a:lnTo>
                  <a:pt x="582" y="362"/>
                </a:lnTo>
                <a:lnTo>
                  <a:pt x="584" y="365"/>
                </a:lnTo>
                <a:lnTo>
                  <a:pt x="584" y="368"/>
                </a:lnTo>
                <a:lnTo>
                  <a:pt x="585" y="371"/>
                </a:lnTo>
                <a:lnTo>
                  <a:pt x="586" y="373"/>
                </a:lnTo>
                <a:lnTo>
                  <a:pt x="586" y="376"/>
                </a:lnTo>
                <a:lnTo>
                  <a:pt x="588" y="379"/>
                </a:lnTo>
                <a:lnTo>
                  <a:pt x="588" y="382"/>
                </a:lnTo>
                <a:lnTo>
                  <a:pt x="589" y="384"/>
                </a:lnTo>
                <a:lnTo>
                  <a:pt x="589" y="386"/>
                </a:lnTo>
                <a:lnTo>
                  <a:pt x="589" y="388"/>
                </a:lnTo>
                <a:lnTo>
                  <a:pt x="591" y="391"/>
                </a:lnTo>
                <a:lnTo>
                  <a:pt x="591" y="394"/>
                </a:lnTo>
                <a:lnTo>
                  <a:pt x="591" y="397"/>
                </a:lnTo>
                <a:lnTo>
                  <a:pt x="592" y="399"/>
                </a:lnTo>
                <a:lnTo>
                  <a:pt x="592" y="402"/>
                </a:lnTo>
                <a:lnTo>
                  <a:pt x="592" y="404"/>
                </a:lnTo>
                <a:lnTo>
                  <a:pt x="592" y="406"/>
                </a:lnTo>
                <a:lnTo>
                  <a:pt x="592" y="409"/>
                </a:lnTo>
                <a:lnTo>
                  <a:pt x="592" y="412"/>
                </a:lnTo>
                <a:lnTo>
                  <a:pt x="593" y="414"/>
                </a:lnTo>
                <a:lnTo>
                  <a:pt x="593" y="417"/>
                </a:lnTo>
                <a:lnTo>
                  <a:pt x="593" y="420"/>
                </a:lnTo>
                <a:lnTo>
                  <a:pt x="593" y="421"/>
                </a:lnTo>
                <a:lnTo>
                  <a:pt x="593" y="424"/>
                </a:lnTo>
                <a:lnTo>
                  <a:pt x="592" y="427"/>
                </a:lnTo>
                <a:lnTo>
                  <a:pt x="592" y="430"/>
                </a:lnTo>
                <a:lnTo>
                  <a:pt x="592" y="432"/>
                </a:lnTo>
                <a:lnTo>
                  <a:pt x="592" y="435"/>
                </a:lnTo>
                <a:lnTo>
                  <a:pt x="592" y="436"/>
                </a:lnTo>
                <a:lnTo>
                  <a:pt x="592" y="439"/>
                </a:lnTo>
                <a:lnTo>
                  <a:pt x="591" y="442"/>
                </a:lnTo>
                <a:lnTo>
                  <a:pt x="591" y="445"/>
                </a:lnTo>
                <a:lnTo>
                  <a:pt x="591" y="447"/>
                </a:lnTo>
                <a:lnTo>
                  <a:pt x="589" y="449"/>
                </a:lnTo>
                <a:lnTo>
                  <a:pt x="589" y="451"/>
                </a:lnTo>
                <a:lnTo>
                  <a:pt x="588" y="454"/>
                </a:lnTo>
                <a:lnTo>
                  <a:pt x="588" y="457"/>
                </a:lnTo>
                <a:lnTo>
                  <a:pt x="586" y="458"/>
                </a:lnTo>
                <a:lnTo>
                  <a:pt x="586" y="461"/>
                </a:lnTo>
                <a:lnTo>
                  <a:pt x="585" y="464"/>
                </a:lnTo>
                <a:lnTo>
                  <a:pt x="585" y="467"/>
                </a:lnTo>
                <a:lnTo>
                  <a:pt x="584" y="468"/>
                </a:lnTo>
                <a:lnTo>
                  <a:pt x="582" y="471"/>
                </a:lnTo>
                <a:lnTo>
                  <a:pt x="581" y="473"/>
                </a:lnTo>
                <a:lnTo>
                  <a:pt x="581" y="476"/>
                </a:lnTo>
                <a:lnTo>
                  <a:pt x="580" y="477"/>
                </a:lnTo>
                <a:lnTo>
                  <a:pt x="578" y="480"/>
                </a:lnTo>
                <a:lnTo>
                  <a:pt x="577" y="483"/>
                </a:lnTo>
                <a:lnTo>
                  <a:pt x="576" y="484"/>
                </a:lnTo>
                <a:lnTo>
                  <a:pt x="574" y="487"/>
                </a:lnTo>
                <a:lnTo>
                  <a:pt x="573" y="490"/>
                </a:lnTo>
                <a:lnTo>
                  <a:pt x="571" y="491"/>
                </a:lnTo>
                <a:lnTo>
                  <a:pt x="570" y="494"/>
                </a:lnTo>
                <a:lnTo>
                  <a:pt x="569" y="497"/>
                </a:lnTo>
                <a:lnTo>
                  <a:pt x="567" y="498"/>
                </a:lnTo>
                <a:lnTo>
                  <a:pt x="566" y="501"/>
                </a:lnTo>
                <a:lnTo>
                  <a:pt x="565" y="503"/>
                </a:lnTo>
                <a:lnTo>
                  <a:pt x="563" y="505"/>
                </a:lnTo>
                <a:lnTo>
                  <a:pt x="560" y="508"/>
                </a:lnTo>
                <a:lnTo>
                  <a:pt x="559" y="509"/>
                </a:lnTo>
                <a:lnTo>
                  <a:pt x="558" y="512"/>
                </a:lnTo>
                <a:lnTo>
                  <a:pt x="555" y="513"/>
                </a:lnTo>
                <a:lnTo>
                  <a:pt x="554" y="516"/>
                </a:lnTo>
                <a:lnTo>
                  <a:pt x="552" y="519"/>
                </a:lnTo>
                <a:lnTo>
                  <a:pt x="550" y="520"/>
                </a:lnTo>
                <a:lnTo>
                  <a:pt x="548" y="523"/>
                </a:lnTo>
                <a:lnTo>
                  <a:pt x="547" y="524"/>
                </a:lnTo>
                <a:lnTo>
                  <a:pt x="544" y="527"/>
                </a:lnTo>
                <a:lnTo>
                  <a:pt x="543" y="528"/>
                </a:lnTo>
                <a:lnTo>
                  <a:pt x="540" y="531"/>
                </a:lnTo>
                <a:lnTo>
                  <a:pt x="539" y="532"/>
                </a:lnTo>
                <a:lnTo>
                  <a:pt x="536" y="534"/>
                </a:lnTo>
                <a:lnTo>
                  <a:pt x="533" y="536"/>
                </a:lnTo>
                <a:lnTo>
                  <a:pt x="532" y="538"/>
                </a:lnTo>
                <a:lnTo>
                  <a:pt x="529" y="540"/>
                </a:lnTo>
                <a:lnTo>
                  <a:pt x="528" y="542"/>
                </a:lnTo>
                <a:lnTo>
                  <a:pt x="525" y="545"/>
                </a:lnTo>
                <a:lnTo>
                  <a:pt x="522" y="546"/>
                </a:lnTo>
                <a:lnTo>
                  <a:pt x="521" y="547"/>
                </a:lnTo>
                <a:lnTo>
                  <a:pt x="518" y="550"/>
                </a:lnTo>
                <a:lnTo>
                  <a:pt x="515" y="551"/>
                </a:lnTo>
                <a:lnTo>
                  <a:pt x="513" y="553"/>
                </a:lnTo>
                <a:lnTo>
                  <a:pt x="511" y="556"/>
                </a:lnTo>
                <a:lnTo>
                  <a:pt x="508" y="557"/>
                </a:lnTo>
                <a:lnTo>
                  <a:pt x="506" y="558"/>
                </a:lnTo>
                <a:lnTo>
                  <a:pt x="503" y="560"/>
                </a:lnTo>
                <a:lnTo>
                  <a:pt x="500" y="562"/>
                </a:lnTo>
                <a:lnTo>
                  <a:pt x="499" y="564"/>
                </a:lnTo>
                <a:lnTo>
                  <a:pt x="496" y="565"/>
                </a:lnTo>
                <a:lnTo>
                  <a:pt x="493" y="566"/>
                </a:lnTo>
                <a:lnTo>
                  <a:pt x="491" y="568"/>
                </a:lnTo>
                <a:lnTo>
                  <a:pt x="488" y="569"/>
                </a:lnTo>
                <a:lnTo>
                  <a:pt x="485" y="572"/>
                </a:lnTo>
                <a:lnTo>
                  <a:pt x="482" y="573"/>
                </a:lnTo>
                <a:lnTo>
                  <a:pt x="480" y="575"/>
                </a:lnTo>
                <a:lnTo>
                  <a:pt x="477" y="576"/>
                </a:lnTo>
                <a:lnTo>
                  <a:pt x="474" y="577"/>
                </a:lnTo>
                <a:lnTo>
                  <a:pt x="471" y="579"/>
                </a:lnTo>
                <a:lnTo>
                  <a:pt x="469" y="580"/>
                </a:lnTo>
                <a:lnTo>
                  <a:pt x="466" y="582"/>
                </a:lnTo>
                <a:lnTo>
                  <a:pt x="463" y="583"/>
                </a:lnTo>
                <a:lnTo>
                  <a:pt x="461" y="584"/>
                </a:lnTo>
                <a:lnTo>
                  <a:pt x="458" y="586"/>
                </a:lnTo>
                <a:lnTo>
                  <a:pt x="455" y="587"/>
                </a:lnTo>
                <a:lnTo>
                  <a:pt x="452" y="588"/>
                </a:lnTo>
                <a:lnTo>
                  <a:pt x="450" y="590"/>
                </a:lnTo>
                <a:lnTo>
                  <a:pt x="447" y="591"/>
                </a:lnTo>
                <a:lnTo>
                  <a:pt x="444" y="591"/>
                </a:lnTo>
                <a:lnTo>
                  <a:pt x="441" y="592"/>
                </a:lnTo>
                <a:lnTo>
                  <a:pt x="439" y="594"/>
                </a:lnTo>
                <a:lnTo>
                  <a:pt x="436" y="595"/>
                </a:lnTo>
                <a:lnTo>
                  <a:pt x="433" y="597"/>
                </a:lnTo>
                <a:lnTo>
                  <a:pt x="430" y="597"/>
                </a:lnTo>
                <a:lnTo>
                  <a:pt x="428" y="598"/>
                </a:lnTo>
                <a:lnTo>
                  <a:pt x="425" y="599"/>
                </a:lnTo>
                <a:lnTo>
                  <a:pt x="422" y="601"/>
                </a:lnTo>
                <a:lnTo>
                  <a:pt x="419" y="601"/>
                </a:lnTo>
                <a:lnTo>
                  <a:pt x="417" y="602"/>
                </a:lnTo>
                <a:lnTo>
                  <a:pt x="414" y="602"/>
                </a:lnTo>
                <a:lnTo>
                  <a:pt x="410" y="603"/>
                </a:lnTo>
                <a:lnTo>
                  <a:pt x="407" y="605"/>
                </a:lnTo>
                <a:lnTo>
                  <a:pt x="404" y="605"/>
                </a:lnTo>
                <a:lnTo>
                  <a:pt x="402" y="606"/>
                </a:lnTo>
                <a:lnTo>
                  <a:pt x="399" y="606"/>
                </a:lnTo>
                <a:lnTo>
                  <a:pt x="396" y="608"/>
                </a:lnTo>
                <a:lnTo>
                  <a:pt x="393" y="608"/>
                </a:lnTo>
                <a:lnTo>
                  <a:pt x="391" y="609"/>
                </a:lnTo>
                <a:lnTo>
                  <a:pt x="388" y="609"/>
                </a:lnTo>
                <a:lnTo>
                  <a:pt x="385" y="609"/>
                </a:lnTo>
                <a:lnTo>
                  <a:pt x="382" y="610"/>
                </a:lnTo>
                <a:lnTo>
                  <a:pt x="380" y="610"/>
                </a:lnTo>
                <a:lnTo>
                  <a:pt x="376" y="612"/>
                </a:lnTo>
                <a:lnTo>
                  <a:pt x="373" y="612"/>
                </a:lnTo>
                <a:lnTo>
                  <a:pt x="370" y="612"/>
                </a:lnTo>
                <a:lnTo>
                  <a:pt x="367" y="613"/>
                </a:lnTo>
                <a:lnTo>
                  <a:pt x="365" y="613"/>
                </a:lnTo>
                <a:lnTo>
                  <a:pt x="362" y="613"/>
                </a:lnTo>
                <a:lnTo>
                  <a:pt x="359" y="613"/>
                </a:lnTo>
                <a:lnTo>
                  <a:pt x="356" y="614"/>
                </a:lnTo>
                <a:lnTo>
                  <a:pt x="354" y="614"/>
                </a:lnTo>
                <a:lnTo>
                  <a:pt x="351" y="614"/>
                </a:lnTo>
                <a:lnTo>
                  <a:pt x="348" y="614"/>
                </a:lnTo>
                <a:lnTo>
                  <a:pt x="345" y="614"/>
                </a:lnTo>
                <a:lnTo>
                  <a:pt x="341" y="614"/>
                </a:lnTo>
                <a:lnTo>
                  <a:pt x="339" y="616"/>
                </a:lnTo>
                <a:lnTo>
                  <a:pt x="336" y="616"/>
                </a:lnTo>
                <a:lnTo>
                  <a:pt x="333" y="616"/>
                </a:lnTo>
                <a:lnTo>
                  <a:pt x="330" y="616"/>
                </a:lnTo>
                <a:lnTo>
                  <a:pt x="328" y="616"/>
                </a:lnTo>
                <a:lnTo>
                  <a:pt x="325" y="616"/>
                </a:lnTo>
                <a:lnTo>
                  <a:pt x="322" y="616"/>
                </a:lnTo>
                <a:lnTo>
                  <a:pt x="319" y="616"/>
                </a:lnTo>
                <a:lnTo>
                  <a:pt x="317" y="616"/>
                </a:lnTo>
                <a:lnTo>
                  <a:pt x="311" y="616"/>
                </a:lnTo>
                <a:lnTo>
                  <a:pt x="304" y="616"/>
                </a:lnTo>
                <a:lnTo>
                  <a:pt x="299" y="616"/>
                </a:lnTo>
                <a:lnTo>
                  <a:pt x="293" y="616"/>
                </a:lnTo>
                <a:lnTo>
                  <a:pt x="288" y="614"/>
                </a:lnTo>
                <a:lnTo>
                  <a:pt x="283" y="614"/>
                </a:lnTo>
                <a:lnTo>
                  <a:pt x="277" y="614"/>
                </a:lnTo>
                <a:lnTo>
                  <a:pt x="270" y="613"/>
                </a:lnTo>
                <a:lnTo>
                  <a:pt x="265" y="613"/>
                </a:lnTo>
                <a:lnTo>
                  <a:pt x="259" y="613"/>
                </a:lnTo>
                <a:lnTo>
                  <a:pt x="254" y="612"/>
                </a:lnTo>
                <a:lnTo>
                  <a:pt x="248" y="612"/>
                </a:lnTo>
                <a:lnTo>
                  <a:pt x="243" y="610"/>
                </a:lnTo>
                <a:lnTo>
                  <a:pt x="237" y="610"/>
                </a:lnTo>
                <a:lnTo>
                  <a:pt x="230" y="609"/>
                </a:lnTo>
                <a:lnTo>
                  <a:pt x="225" y="609"/>
                </a:lnTo>
                <a:lnTo>
                  <a:pt x="220" y="608"/>
                </a:lnTo>
                <a:lnTo>
                  <a:pt x="214" y="606"/>
                </a:lnTo>
                <a:lnTo>
                  <a:pt x="209" y="606"/>
                </a:lnTo>
                <a:lnTo>
                  <a:pt x="198" y="603"/>
                </a:lnTo>
                <a:lnTo>
                  <a:pt x="187" y="602"/>
                </a:lnTo>
                <a:lnTo>
                  <a:pt x="174" y="601"/>
                </a:lnTo>
                <a:lnTo>
                  <a:pt x="163" y="598"/>
                </a:lnTo>
                <a:lnTo>
                  <a:pt x="152" y="597"/>
                </a:lnTo>
                <a:lnTo>
                  <a:pt x="141" y="595"/>
                </a:lnTo>
                <a:lnTo>
                  <a:pt x="136" y="594"/>
                </a:lnTo>
                <a:lnTo>
                  <a:pt x="131" y="594"/>
                </a:lnTo>
                <a:lnTo>
                  <a:pt x="125" y="592"/>
                </a:lnTo>
                <a:lnTo>
                  <a:pt x="120" y="591"/>
                </a:lnTo>
                <a:lnTo>
                  <a:pt x="114" y="591"/>
                </a:lnTo>
                <a:lnTo>
                  <a:pt x="109" y="590"/>
                </a:lnTo>
                <a:lnTo>
                  <a:pt x="103" y="590"/>
                </a:lnTo>
                <a:lnTo>
                  <a:pt x="98" y="588"/>
                </a:lnTo>
                <a:lnTo>
                  <a:pt x="92" y="588"/>
                </a:lnTo>
                <a:lnTo>
                  <a:pt x="87" y="587"/>
                </a:lnTo>
                <a:lnTo>
                  <a:pt x="81" y="587"/>
                </a:lnTo>
                <a:lnTo>
                  <a:pt x="76" y="587"/>
                </a:lnTo>
                <a:lnTo>
                  <a:pt x="70" y="586"/>
                </a:lnTo>
                <a:lnTo>
                  <a:pt x="65" y="586"/>
                </a:lnTo>
                <a:lnTo>
                  <a:pt x="59" y="586"/>
                </a:lnTo>
                <a:lnTo>
                  <a:pt x="54" y="584"/>
                </a:lnTo>
                <a:lnTo>
                  <a:pt x="48" y="584"/>
                </a:lnTo>
                <a:lnTo>
                  <a:pt x="43" y="584"/>
                </a:lnTo>
                <a:lnTo>
                  <a:pt x="37" y="584"/>
                </a:lnTo>
                <a:lnTo>
                  <a:pt x="32" y="584"/>
                </a:lnTo>
                <a:lnTo>
                  <a:pt x="29" y="584"/>
                </a:lnTo>
                <a:lnTo>
                  <a:pt x="26" y="584"/>
                </a:lnTo>
                <a:lnTo>
                  <a:pt x="24" y="584"/>
                </a:lnTo>
                <a:lnTo>
                  <a:pt x="21" y="584"/>
                </a:lnTo>
                <a:lnTo>
                  <a:pt x="18" y="584"/>
                </a:lnTo>
                <a:lnTo>
                  <a:pt x="15" y="584"/>
                </a:lnTo>
                <a:lnTo>
                  <a:pt x="13" y="586"/>
                </a:lnTo>
                <a:lnTo>
                  <a:pt x="10" y="586"/>
                </a:lnTo>
                <a:lnTo>
                  <a:pt x="7" y="586"/>
                </a:lnTo>
                <a:lnTo>
                  <a:pt x="6" y="586"/>
                </a:lnTo>
                <a:lnTo>
                  <a:pt x="3" y="586"/>
                </a:lnTo>
                <a:lnTo>
                  <a:pt x="0"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0"/>
          <p:cNvSpPr>
            <a:spLocks/>
          </p:cNvSpPr>
          <p:nvPr/>
        </p:nvSpPr>
        <p:spPr bwMode="auto">
          <a:xfrm>
            <a:off x="3729037" y="4610100"/>
            <a:ext cx="312738" cy="327025"/>
          </a:xfrm>
          <a:custGeom>
            <a:avLst/>
            <a:gdLst>
              <a:gd name="T0" fmla="*/ 565 w 592"/>
              <a:gd name="T1" fmla="*/ 615 h 616"/>
              <a:gd name="T2" fmla="*/ 534 w 592"/>
              <a:gd name="T3" fmla="*/ 613 h 616"/>
              <a:gd name="T4" fmla="*/ 501 w 592"/>
              <a:gd name="T5" fmla="*/ 609 h 616"/>
              <a:gd name="T6" fmla="*/ 469 w 592"/>
              <a:gd name="T7" fmla="*/ 604 h 616"/>
              <a:gd name="T8" fmla="*/ 438 w 592"/>
              <a:gd name="T9" fmla="*/ 596 h 616"/>
              <a:gd name="T10" fmla="*/ 405 w 592"/>
              <a:gd name="T11" fmla="*/ 587 h 616"/>
              <a:gd name="T12" fmla="*/ 373 w 592"/>
              <a:gd name="T13" fmla="*/ 577 h 616"/>
              <a:gd name="T14" fmla="*/ 342 w 592"/>
              <a:gd name="T15" fmla="*/ 563 h 616"/>
              <a:gd name="T16" fmla="*/ 310 w 592"/>
              <a:gd name="T17" fmla="*/ 549 h 616"/>
              <a:gd name="T18" fmla="*/ 280 w 592"/>
              <a:gd name="T19" fmla="*/ 533 h 616"/>
              <a:gd name="T20" fmla="*/ 249 w 592"/>
              <a:gd name="T21" fmla="*/ 514 h 616"/>
              <a:gd name="T22" fmla="*/ 219 w 592"/>
              <a:gd name="T23" fmla="*/ 493 h 616"/>
              <a:gd name="T24" fmla="*/ 189 w 592"/>
              <a:gd name="T25" fmla="*/ 471 h 616"/>
              <a:gd name="T26" fmla="*/ 158 w 592"/>
              <a:gd name="T27" fmla="*/ 446 h 616"/>
              <a:gd name="T28" fmla="*/ 128 w 592"/>
              <a:gd name="T29" fmla="*/ 419 h 616"/>
              <a:gd name="T30" fmla="*/ 101 w 592"/>
              <a:gd name="T31" fmla="*/ 392 h 616"/>
              <a:gd name="T32" fmla="*/ 80 w 592"/>
              <a:gd name="T33" fmla="*/ 370 h 616"/>
              <a:gd name="T34" fmla="*/ 68 w 592"/>
              <a:gd name="T35" fmla="*/ 355 h 616"/>
              <a:gd name="T36" fmla="*/ 57 w 592"/>
              <a:gd name="T37" fmla="*/ 340 h 616"/>
              <a:gd name="T38" fmla="*/ 46 w 592"/>
              <a:gd name="T39" fmla="*/ 325 h 616"/>
              <a:gd name="T40" fmla="*/ 37 w 592"/>
              <a:gd name="T41" fmla="*/ 309 h 616"/>
              <a:gd name="T42" fmla="*/ 27 w 592"/>
              <a:gd name="T43" fmla="*/ 294 h 616"/>
              <a:gd name="T44" fmla="*/ 20 w 592"/>
              <a:gd name="T45" fmla="*/ 278 h 616"/>
              <a:gd name="T46" fmla="*/ 13 w 592"/>
              <a:gd name="T47" fmla="*/ 263 h 616"/>
              <a:gd name="T48" fmla="*/ 8 w 592"/>
              <a:gd name="T49" fmla="*/ 246 h 616"/>
              <a:gd name="T50" fmla="*/ 4 w 592"/>
              <a:gd name="T51" fmla="*/ 231 h 616"/>
              <a:gd name="T52" fmla="*/ 1 w 592"/>
              <a:gd name="T53" fmla="*/ 216 h 616"/>
              <a:gd name="T54" fmla="*/ 0 w 592"/>
              <a:gd name="T55" fmla="*/ 201 h 616"/>
              <a:gd name="T56" fmla="*/ 0 w 592"/>
              <a:gd name="T57" fmla="*/ 186 h 616"/>
              <a:gd name="T58" fmla="*/ 1 w 592"/>
              <a:gd name="T59" fmla="*/ 171 h 616"/>
              <a:gd name="T60" fmla="*/ 5 w 592"/>
              <a:gd name="T61" fmla="*/ 156 h 616"/>
              <a:gd name="T62" fmla="*/ 11 w 592"/>
              <a:gd name="T63" fmla="*/ 142 h 616"/>
              <a:gd name="T64" fmla="*/ 17 w 592"/>
              <a:gd name="T65" fmla="*/ 129 h 616"/>
              <a:gd name="T66" fmla="*/ 26 w 592"/>
              <a:gd name="T67" fmla="*/ 115 h 616"/>
              <a:gd name="T68" fmla="*/ 37 w 592"/>
              <a:gd name="T69" fmla="*/ 101 h 616"/>
              <a:gd name="T70" fmla="*/ 47 w 592"/>
              <a:gd name="T71" fmla="*/ 89 h 616"/>
              <a:gd name="T72" fmla="*/ 60 w 592"/>
              <a:gd name="T73" fmla="*/ 77 h 616"/>
              <a:gd name="T74" fmla="*/ 73 w 592"/>
              <a:gd name="T75" fmla="*/ 66 h 616"/>
              <a:gd name="T76" fmla="*/ 89 w 592"/>
              <a:gd name="T77" fmla="*/ 55 h 616"/>
              <a:gd name="T78" fmla="*/ 104 w 592"/>
              <a:gd name="T79" fmla="*/ 45 h 616"/>
              <a:gd name="T80" fmla="*/ 120 w 592"/>
              <a:gd name="T81" fmla="*/ 37 h 616"/>
              <a:gd name="T82" fmla="*/ 136 w 592"/>
              <a:gd name="T83" fmla="*/ 29 h 616"/>
              <a:gd name="T84" fmla="*/ 153 w 592"/>
              <a:gd name="T85" fmla="*/ 22 h 616"/>
              <a:gd name="T86" fmla="*/ 171 w 592"/>
              <a:gd name="T87" fmla="*/ 15 h 616"/>
              <a:gd name="T88" fmla="*/ 187 w 592"/>
              <a:gd name="T89" fmla="*/ 11 h 616"/>
              <a:gd name="T90" fmla="*/ 205 w 592"/>
              <a:gd name="T91" fmla="*/ 7 h 616"/>
              <a:gd name="T92" fmla="*/ 221 w 592"/>
              <a:gd name="T93" fmla="*/ 3 h 616"/>
              <a:gd name="T94" fmla="*/ 239 w 592"/>
              <a:gd name="T95" fmla="*/ 1 h 616"/>
              <a:gd name="T96" fmla="*/ 256 w 592"/>
              <a:gd name="T97" fmla="*/ 0 h 616"/>
              <a:gd name="T98" fmla="*/ 273 w 592"/>
              <a:gd name="T99" fmla="*/ 0 h 616"/>
              <a:gd name="T100" fmla="*/ 304 w 592"/>
              <a:gd name="T101" fmla="*/ 0 h 616"/>
              <a:gd name="T102" fmla="*/ 338 w 592"/>
              <a:gd name="T103" fmla="*/ 4 h 616"/>
              <a:gd name="T104" fmla="*/ 372 w 592"/>
              <a:gd name="T105" fmla="*/ 8 h 616"/>
              <a:gd name="T106" fmla="*/ 428 w 592"/>
              <a:gd name="T107" fmla="*/ 16 h 616"/>
              <a:gd name="T108" fmla="*/ 473 w 592"/>
              <a:gd name="T109" fmla="*/ 23 h 616"/>
              <a:gd name="T110" fmla="*/ 506 w 592"/>
              <a:gd name="T111" fmla="*/ 27 h 616"/>
              <a:gd name="T112" fmla="*/ 539 w 592"/>
              <a:gd name="T113" fmla="*/ 30 h 616"/>
              <a:gd name="T114" fmla="*/ 565 w 592"/>
              <a:gd name="T115" fmla="*/ 32 h 616"/>
              <a:gd name="T116" fmla="*/ 581 w 592"/>
              <a:gd name="T117" fmla="*/ 3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2" h="616">
                <a:moveTo>
                  <a:pt x="592" y="616"/>
                </a:moveTo>
                <a:lnTo>
                  <a:pt x="587" y="616"/>
                </a:lnTo>
                <a:lnTo>
                  <a:pt x="581" y="616"/>
                </a:lnTo>
                <a:lnTo>
                  <a:pt x="576" y="616"/>
                </a:lnTo>
                <a:lnTo>
                  <a:pt x="571" y="615"/>
                </a:lnTo>
                <a:lnTo>
                  <a:pt x="565" y="615"/>
                </a:lnTo>
                <a:lnTo>
                  <a:pt x="560" y="615"/>
                </a:lnTo>
                <a:lnTo>
                  <a:pt x="554" y="615"/>
                </a:lnTo>
                <a:lnTo>
                  <a:pt x="549" y="615"/>
                </a:lnTo>
                <a:lnTo>
                  <a:pt x="543" y="613"/>
                </a:lnTo>
                <a:lnTo>
                  <a:pt x="539" y="613"/>
                </a:lnTo>
                <a:lnTo>
                  <a:pt x="534" y="613"/>
                </a:lnTo>
                <a:lnTo>
                  <a:pt x="528" y="612"/>
                </a:lnTo>
                <a:lnTo>
                  <a:pt x="523" y="612"/>
                </a:lnTo>
                <a:lnTo>
                  <a:pt x="517" y="611"/>
                </a:lnTo>
                <a:lnTo>
                  <a:pt x="512" y="611"/>
                </a:lnTo>
                <a:lnTo>
                  <a:pt x="506" y="609"/>
                </a:lnTo>
                <a:lnTo>
                  <a:pt x="501" y="609"/>
                </a:lnTo>
                <a:lnTo>
                  <a:pt x="495" y="608"/>
                </a:lnTo>
                <a:lnTo>
                  <a:pt x="490" y="608"/>
                </a:lnTo>
                <a:lnTo>
                  <a:pt x="486" y="607"/>
                </a:lnTo>
                <a:lnTo>
                  <a:pt x="480" y="605"/>
                </a:lnTo>
                <a:lnTo>
                  <a:pt x="475" y="605"/>
                </a:lnTo>
                <a:lnTo>
                  <a:pt x="469" y="604"/>
                </a:lnTo>
                <a:lnTo>
                  <a:pt x="464" y="603"/>
                </a:lnTo>
                <a:lnTo>
                  <a:pt x="458" y="601"/>
                </a:lnTo>
                <a:lnTo>
                  <a:pt x="453" y="600"/>
                </a:lnTo>
                <a:lnTo>
                  <a:pt x="447" y="598"/>
                </a:lnTo>
                <a:lnTo>
                  <a:pt x="442" y="597"/>
                </a:lnTo>
                <a:lnTo>
                  <a:pt x="438" y="596"/>
                </a:lnTo>
                <a:lnTo>
                  <a:pt x="432" y="594"/>
                </a:lnTo>
                <a:lnTo>
                  <a:pt x="427" y="593"/>
                </a:lnTo>
                <a:lnTo>
                  <a:pt x="421" y="592"/>
                </a:lnTo>
                <a:lnTo>
                  <a:pt x="416" y="590"/>
                </a:lnTo>
                <a:lnTo>
                  <a:pt x="410" y="589"/>
                </a:lnTo>
                <a:lnTo>
                  <a:pt x="405" y="587"/>
                </a:lnTo>
                <a:lnTo>
                  <a:pt x="401" y="585"/>
                </a:lnTo>
                <a:lnTo>
                  <a:pt x="395" y="583"/>
                </a:lnTo>
                <a:lnTo>
                  <a:pt x="390" y="582"/>
                </a:lnTo>
                <a:lnTo>
                  <a:pt x="384" y="581"/>
                </a:lnTo>
                <a:lnTo>
                  <a:pt x="379" y="578"/>
                </a:lnTo>
                <a:lnTo>
                  <a:pt x="373" y="577"/>
                </a:lnTo>
                <a:lnTo>
                  <a:pt x="368" y="574"/>
                </a:lnTo>
                <a:lnTo>
                  <a:pt x="364" y="572"/>
                </a:lnTo>
                <a:lnTo>
                  <a:pt x="358" y="570"/>
                </a:lnTo>
                <a:lnTo>
                  <a:pt x="353" y="568"/>
                </a:lnTo>
                <a:lnTo>
                  <a:pt x="347" y="566"/>
                </a:lnTo>
                <a:lnTo>
                  <a:pt x="342" y="563"/>
                </a:lnTo>
                <a:lnTo>
                  <a:pt x="336" y="561"/>
                </a:lnTo>
                <a:lnTo>
                  <a:pt x="332" y="559"/>
                </a:lnTo>
                <a:lnTo>
                  <a:pt x="327" y="556"/>
                </a:lnTo>
                <a:lnTo>
                  <a:pt x="321" y="553"/>
                </a:lnTo>
                <a:lnTo>
                  <a:pt x="316" y="552"/>
                </a:lnTo>
                <a:lnTo>
                  <a:pt x="310" y="549"/>
                </a:lnTo>
                <a:lnTo>
                  <a:pt x="306" y="546"/>
                </a:lnTo>
                <a:lnTo>
                  <a:pt x="301" y="544"/>
                </a:lnTo>
                <a:lnTo>
                  <a:pt x="295" y="541"/>
                </a:lnTo>
                <a:lnTo>
                  <a:pt x="290" y="538"/>
                </a:lnTo>
                <a:lnTo>
                  <a:pt x="284" y="535"/>
                </a:lnTo>
                <a:lnTo>
                  <a:pt x="280" y="533"/>
                </a:lnTo>
                <a:lnTo>
                  <a:pt x="275" y="529"/>
                </a:lnTo>
                <a:lnTo>
                  <a:pt x="269" y="526"/>
                </a:lnTo>
                <a:lnTo>
                  <a:pt x="264" y="523"/>
                </a:lnTo>
                <a:lnTo>
                  <a:pt x="260" y="520"/>
                </a:lnTo>
                <a:lnTo>
                  <a:pt x="254" y="516"/>
                </a:lnTo>
                <a:lnTo>
                  <a:pt x="249" y="514"/>
                </a:lnTo>
                <a:lnTo>
                  <a:pt x="243" y="511"/>
                </a:lnTo>
                <a:lnTo>
                  <a:pt x="239" y="507"/>
                </a:lnTo>
                <a:lnTo>
                  <a:pt x="234" y="504"/>
                </a:lnTo>
                <a:lnTo>
                  <a:pt x="228" y="500"/>
                </a:lnTo>
                <a:lnTo>
                  <a:pt x="223" y="497"/>
                </a:lnTo>
                <a:lnTo>
                  <a:pt x="219" y="493"/>
                </a:lnTo>
                <a:lnTo>
                  <a:pt x="213" y="489"/>
                </a:lnTo>
                <a:lnTo>
                  <a:pt x="208" y="486"/>
                </a:lnTo>
                <a:lnTo>
                  <a:pt x="204" y="482"/>
                </a:lnTo>
                <a:lnTo>
                  <a:pt x="198" y="478"/>
                </a:lnTo>
                <a:lnTo>
                  <a:pt x="193" y="474"/>
                </a:lnTo>
                <a:lnTo>
                  <a:pt x="189" y="471"/>
                </a:lnTo>
                <a:lnTo>
                  <a:pt x="183" y="467"/>
                </a:lnTo>
                <a:lnTo>
                  <a:pt x="178" y="463"/>
                </a:lnTo>
                <a:lnTo>
                  <a:pt x="172" y="459"/>
                </a:lnTo>
                <a:lnTo>
                  <a:pt x="168" y="455"/>
                </a:lnTo>
                <a:lnTo>
                  <a:pt x="162" y="451"/>
                </a:lnTo>
                <a:lnTo>
                  <a:pt x="158" y="446"/>
                </a:lnTo>
                <a:lnTo>
                  <a:pt x="153" y="442"/>
                </a:lnTo>
                <a:lnTo>
                  <a:pt x="147" y="437"/>
                </a:lnTo>
                <a:lnTo>
                  <a:pt x="143" y="433"/>
                </a:lnTo>
                <a:lnTo>
                  <a:pt x="138" y="429"/>
                </a:lnTo>
                <a:lnTo>
                  <a:pt x="134" y="425"/>
                </a:lnTo>
                <a:lnTo>
                  <a:pt x="128" y="419"/>
                </a:lnTo>
                <a:lnTo>
                  <a:pt x="124" y="415"/>
                </a:lnTo>
                <a:lnTo>
                  <a:pt x="119" y="411"/>
                </a:lnTo>
                <a:lnTo>
                  <a:pt x="115" y="405"/>
                </a:lnTo>
                <a:lnTo>
                  <a:pt x="109" y="401"/>
                </a:lnTo>
                <a:lnTo>
                  <a:pt x="105" y="396"/>
                </a:lnTo>
                <a:lnTo>
                  <a:pt x="101" y="392"/>
                </a:lnTo>
                <a:lnTo>
                  <a:pt x="95" y="386"/>
                </a:lnTo>
                <a:lnTo>
                  <a:pt x="91" y="382"/>
                </a:lnTo>
                <a:lnTo>
                  <a:pt x="87" y="377"/>
                </a:lnTo>
                <a:lnTo>
                  <a:pt x="86" y="375"/>
                </a:lnTo>
                <a:lnTo>
                  <a:pt x="83" y="372"/>
                </a:lnTo>
                <a:lnTo>
                  <a:pt x="80" y="370"/>
                </a:lnTo>
                <a:lnTo>
                  <a:pt x="79" y="367"/>
                </a:lnTo>
                <a:lnTo>
                  <a:pt x="76" y="364"/>
                </a:lnTo>
                <a:lnTo>
                  <a:pt x="75" y="363"/>
                </a:lnTo>
                <a:lnTo>
                  <a:pt x="72" y="360"/>
                </a:lnTo>
                <a:lnTo>
                  <a:pt x="71" y="357"/>
                </a:lnTo>
                <a:lnTo>
                  <a:pt x="68" y="355"/>
                </a:lnTo>
                <a:lnTo>
                  <a:pt x="67" y="352"/>
                </a:lnTo>
                <a:lnTo>
                  <a:pt x="65" y="351"/>
                </a:lnTo>
                <a:lnTo>
                  <a:pt x="63" y="348"/>
                </a:lnTo>
                <a:lnTo>
                  <a:pt x="61" y="345"/>
                </a:lnTo>
                <a:lnTo>
                  <a:pt x="58" y="342"/>
                </a:lnTo>
                <a:lnTo>
                  <a:pt x="57" y="340"/>
                </a:lnTo>
                <a:lnTo>
                  <a:pt x="56" y="337"/>
                </a:lnTo>
                <a:lnTo>
                  <a:pt x="53" y="334"/>
                </a:lnTo>
                <a:lnTo>
                  <a:pt x="52" y="333"/>
                </a:lnTo>
                <a:lnTo>
                  <a:pt x="50" y="330"/>
                </a:lnTo>
                <a:lnTo>
                  <a:pt x="47" y="327"/>
                </a:lnTo>
                <a:lnTo>
                  <a:pt x="46" y="325"/>
                </a:lnTo>
                <a:lnTo>
                  <a:pt x="45" y="322"/>
                </a:lnTo>
                <a:lnTo>
                  <a:pt x="43" y="319"/>
                </a:lnTo>
                <a:lnTo>
                  <a:pt x="41" y="316"/>
                </a:lnTo>
                <a:lnTo>
                  <a:pt x="39" y="315"/>
                </a:lnTo>
                <a:lnTo>
                  <a:pt x="38" y="312"/>
                </a:lnTo>
                <a:lnTo>
                  <a:pt x="37" y="309"/>
                </a:lnTo>
                <a:lnTo>
                  <a:pt x="35" y="307"/>
                </a:lnTo>
                <a:lnTo>
                  <a:pt x="34" y="304"/>
                </a:lnTo>
                <a:lnTo>
                  <a:pt x="32" y="301"/>
                </a:lnTo>
                <a:lnTo>
                  <a:pt x="31" y="299"/>
                </a:lnTo>
                <a:lnTo>
                  <a:pt x="28" y="296"/>
                </a:lnTo>
                <a:lnTo>
                  <a:pt x="27" y="294"/>
                </a:lnTo>
                <a:lnTo>
                  <a:pt x="26" y="292"/>
                </a:lnTo>
                <a:lnTo>
                  <a:pt x="24" y="289"/>
                </a:lnTo>
                <a:lnTo>
                  <a:pt x="23" y="286"/>
                </a:lnTo>
                <a:lnTo>
                  <a:pt x="23" y="283"/>
                </a:lnTo>
                <a:lnTo>
                  <a:pt x="21" y="281"/>
                </a:lnTo>
                <a:lnTo>
                  <a:pt x="20" y="278"/>
                </a:lnTo>
                <a:lnTo>
                  <a:pt x="19" y="275"/>
                </a:lnTo>
                <a:lnTo>
                  <a:pt x="17" y="273"/>
                </a:lnTo>
                <a:lnTo>
                  <a:pt x="16" y="271"/>
                </a:lnTo>
                <a:lnTo>
                  <a:pt x="15" y="268"/>
                </a:lnTo>
                <a:lnTo>
                  <a:pt x="15" y="266"/>
                </a:lnTo>
                <a:lnTo>
                  <a:pt x="13" y="263"/>
                </a:lnTo>
                <a:lnTo>
                  <a:pt x="12" y="260"/>
                </a:lnTo>
                <a:lnTo>
                  <a:pt x="11" y="257"/>
                </a:lnTo>
                <a:lnTo>
                  <a:pt x="11" y="255"/>
                </a:lnTo>
                <a:lnTo>
                  <a:pt x="9" y="252"/>
                </a:lnTo>
                <a:lnTo>
                  <a:pt x="8" y="249"/>
                </a:lnTo>
                <a:lnTo>
                  <a:pt x="8" y="246"/>
                </a:lnTo>
                <a:lnTo>
                  <a:pt x="6" y="245"/>
                </a:lnTo>
                <a:lnTo>
                  <a:pt x="6" y="242"/>
                </a:lnTo>
                <a:lnTo>
                  <a:pt x="5" y="240"/>
                </a:lnTo>
                <a:lnTo>
                  <a:pt x="5" y="237"/>
                </a:lnTo>
                <a:lnTo>
                  <a:pt x="4" y="234"/>
                </a:lnTo>
                <a:lnTo>
                  <a:pt x="4" y="231"/>
                </a:lnTo>
                <a:lnTo>
                  <a:pt x="2" y="229"/>
                </a:lnTo>
                <a:lnTo>
                  <a:pt x="2" y="226"/>
                </a:lnTo>
                <a:lnTo>
                  <a:pt x="2" y="225"/>
                </a:lnTo>
                <a:lnTo>
                  <a:pt x="1" y="222"/>
                </a:lnTo>
                <a:lnTo>
                  <a:pt x="1" y="219"/>
                </a:lnTo>
                <a:lnTo>
                  <a:pt x="1" y="216"/>
                </a:lnTo>
                <a:lnTo>
                  <a:pt x="1" y="214"/>
                </a:lnTo>
                <a:lnTo>
                  <a:pt x="0" y="211"/>
                </a:lnTo>
                <a:lnTo>
                  <a:pt x="0" y="208"/>
                </a:lnTo>
                <a:lnTo>
                  <a:pt x="0" y="207"/>
                </a:lnTo>
                <a:lnTo>
                  <a:pt x="0" y="204"/>
                </a:lnTo>
                <a:lnTo>
                  <a:pt x="0" y="201"/>
                </a:lnTo>
                <a:lnTo>
                  <a:pt x="0" y="199"/>
                </a:lnTo>
                <a:lnTo>
                  <a:pt x="0" y="196"/>
                </a:lnTo>
                <a:lnTo>
                  <a:pt x="0" y="193"/>
                </a:lnTo>
                <a:lnTo>
                  <a:pt x="0" y="192"/>
                </a:lnTo>
                <a:lnTo>
                  <a:pt x="0" y="189"/>
                </a:lnTo>
                <a:lnTo>
                  <a:pt x="0" y="186"/>
                </a:lnTo>
                <a:lnTo>
                  <a:pt x="0" y="184"/>
                </a:lnTo>
                <a:lnTo>
                  <a:pt x="0" y="181"/>
                </a:lnTo>
                <a:lnTo>
                  <a:pt x="1" y="178"/>
                </a:lnTo>
                <a:lnTo>
                  <a:pt x="1" y="177"/>
                </a:lnTo>
                <a:lnTo>
                  <a:pt x="1" y="174"/>
                </a:lnTo>
                <a:lnTo>
                  <a:pt x="1" y="171"/>
                </a:lnTo>
                <a:lnTo>
                  <a:pt x="2" y="168"/>
                </a:lnTo>
                <a:lnTo>
                  <a:pt x="2" y="166"/>
                </a:lnTo>
                <a:lnTo>
                  <a:pt x="2" y="164"/>
                </a:lnTo>
                <a:lnTo>
                  <a:pt x="4" y="162"/>
                </a:lnTo>
                <a:lnTo>
                  <a:pt x="4" y="159"/>
                </a:lnTo>
                <a:lnTo>
                  <a:pt x="5" y="156"/>
                </a:lnTo>
                <a:lnTo>
                  <a:pt x="6" y="155"/>
                </a:lnTo>
                <a:lnTo>
                  <a:pt x="6" y="152"/>
                </a:lnTo>
                <a:lnTo>
                  <a:pt x="8" y="149"/>
                </a:lnTo>
                <a:lnTo>
                  <a:pt x="8" y="147"/>
                </a:lnTo>
                <a:lnTo>
                  <a:pt x="9" y="145"/>
                </a:lnTo>
                <a:lnTo>
                  <a:pt x="11" y="142"/>
                </a:lnTo>
                <a:lnTo>
                  <a:pt x="12" y="140"/>
                </a:lnTo>
                <a:lnTo>
                  <a:pt x="13" y="138"/>
                </a:lnTo>
                <a:lnTo>
                  <a:pt x="13" y="136"/>
                </a:lnTo>
                <a:lnTo>
                  <a:pt x="15" y="133"/>
                </a:lnTo>
                <a:lnTo>
                  <a:pt x="16" y="130"/>
                </a:lnTo>
                <a:lnTo>
                  <a:pt x="17" y="129"/>
                </a:lnTo>
                <a:lnTo>
                  <a:pt x="19" y="126"/>
                </a:lnTo>
                <a:lnTo>
                  <a:pt x="20" y="123"/>
                </a:lnTo>
                <a:lnTo>
                  <a:pt x="21" y="122"/>
                </a:lnTo>
                <a:lnTo>
                  <a:pt x="23" y="119"/>
                </a:lnTo>
                <a:lnTo>
                  <a:pt x="24" y="116"/>
                </a:lnTo>
                <a:lnTo>
                  <a:pt x="26" y="115"/>
                </a:lnTo>
                <a:lnTo>
                  <a:pt x="28" y="112"/>
                </a:lnTo>
                <a:lnTo>
                  <a:pt x="30" y="111"/>
                </a:lnTo>
                <a:lnTo>
                  <a:pt x="31" y="108"/>
                </a:lnTo>
                <a:lnTo>
                  <a:pt x="32" y="105"/>
                </a:lnTo>
                <a:lnTo>
                  <a:pt x="35" y="104"/>
                </a:lnTo>
                <a:lnTo>
                  <a:pt x="37" y="101"/>
                </a:lnTo>
                <a:lnTo>
                  <a:pt x="38" y="100"/>
                </a:lnTo>
                <a:lnTo>
                  <a:pt x="41" y="97"/>
                </a:lnTo>
                <a:lnTo>
                  <a:pt x="42" y="96"/>
                </a:lnTo>
                <a:lnTo>
                  <a:pt x="43" y="93"/>
                </a:lnTo>
                <a:lnTo>
                  <a:pt x="46" y="92"/>
                </a:lnTo>
                <a:lnTo>
                  <a:pt x="47" y="89"/>
                </a:lnTo>
                <a:lnTo>
                  <a:pt x="50" y="88"/>
                </a:lnTo>
                <a:lnTo>
                  <a:pt x="52" y="85"/>
                </a:lnTo>
                <a:lnTo>
                  <a:pt x="54" y="84"/>
                </a:lnTo>
                <a:lnTo>
                  <a:pt x="56" y="81"/>
                </a:lnTo>
                <a:lnTo>
                  <a:pt x="58" y="79"/>
                </a:lnTo>
                <a:lnTo>
                  <a:pt x="60" y="77"/>
                </a:lnTo>
                <a:lnTo>
                  <a:pt x="63" y="75"/>
                </a:lnTo>
                <a:lnTo>
                  <a:pt x="65" y="74"/>
                </a:lnTo>
                <a:lnTo>
                  <a:pt x="67" y="71"/>
                </a:lnTo>
                <a:lnTo>
                  <a:pt x="69" y="70"/>
                </a:lnTo>
                <a:lnTo>
                  <a:pt x="72" y="68"/>
                </a:lnTo>
                <a:lnTo>
                  <a:pt x="73" y="66"/>
                </a:lnTo>
                <a:lnTo>
                  <a:pt x="76" y="64"/>
                </a:lnTo>
                <a:lnTo>
                  <a:pt x="79" y="63"/>
                </a:lnTo>
                <a:lnTo>
                  <a:pt x="82" y="60"/>
                </a:lnTo>
                <a:lnTo>
                  <a:pt x="83" y="59"/>
                </a:lnTo>
                <a:lnTo>
                  <a:pt x="86" y="58"/>
                </a:lnTo>
                <a:lnTo>
                  <a:pt x="89" y="55"/>
                </a:lnTo>
                <a:lnTo>
                  <a:pt x="91" y="53"/>
                </a:lnTo>
                <a:lnTo>
                  <a:pt x="94" y="52"/>
                </a:lnTo>
                <a:lnTo>
                  <a:pt x="97" y="51"/>
                </a:lnTo>
                <a:lnTo>
                  <a:pt x="98" y="49"/>
                </a:lnTo>
                <a:lnTo>
                  <a:pt x="101" y="47"/>
                </a:lnTo>
                <a:lnTo>
                  <a:pt x="104" y="45"/>
                </a:lnTo>
                <a:lnTo>
                  <a:pt x="106" y="44"/>
                </a:lnTo>
                <a:lnTo>
                  <a:pt x="109" y="42"/>
                </a:lnTo>
                <a:lnTo>
                  <a:pt x="112" y="41"/>
                </a:lnTo>
                <a:lnTo>
                  <a:pt x="115" y="40"/>
                </a:lnTo>
                <a:lnTo>
                  <a:pt x="117" y="38"/>
                </a:lnTo>
                <a:lnTo>
                  <a:pt x="120" y="37"/>
                </a:lnTo>
                <a:lnTo>
                  <a:pt x="123" y="36"/>
                </a:lnTo>
                <a:lnTo>
                  <a:pt x="126" y="34"/>
                </a:lnTo>
                <a:lnTo>
                  <a:pt x="128" y="33"/>
                </a:lnTo>
                <a:lnTo>
                  <a:pt x="131" y="32"/>
                </a:lnTo>
                <a:lnTo>
                  <a:pt x="134" y="30"/>
                </a:lnTo>
                <a:lnTo>
                  <a:pt x="136" y="29"/>
                </a:lnTo>
                <a:lnTo>
                  <a:pt x="139" y="27"/>
                </a:lnTo>
                <a:lnTo>
                  <a:pt x="142" y="26"/>
                </a:lnTo>
                <a:lnTo>
                  <a:pt x="145" y="25"/>
                </a:lnTo>
                <a:lnTo>
                  <a:pt x="147" y="23"/>
                </a:lnTo>
                <a:lnTo>
                  <a:pt x="150" y="22"/>
                </a:lnTo>
                <a:lnTo>
                  <a:pt x="153" y="22"/>
                </a:lnTo>
                <a:lnTo>
                  <a:pt x="156" y="21"/>
                </a:lnTo>
                <a:lnTo>
                  <a:pt x="158" y="19"/>
                </a:lnTo>
                <a:lnTo>
                  <a:pt x="161" y="18"/>
                </a:lnTo>
                <a:lnTo>
                  <a:pt x="164" y="18"/>
                </a:lnTo>
                <a:lnTo>
                  <a:pt x="167" y="16"/>
                </a:lnTo>
                <a:lnTo>
                  <a:pt x="171" y="15"/>
                </a:lnTo>
                <a:lnTo>
                  <a:pt x="173" y="15"/>
                </a:lnTo>
                <a:lnTo>
                  <a:pt x="176" y="14"/>
                </a:lnTo>
                <a:lnTo>
                  <a:pt x="179" y="12"/>
                </a:lnTo>
                <a:lnTo>
                  <a:pt x="182" y="12"/>
                </a:lnTo>
                <a:lnTo>
                  <a:pt x="184" y="11"/>
                </a:lnTo>
                <a:lnTo>
                  <a:pt x="187" y="11"/>
                </a:lnTo>
                <a:lnTo>
                  <a:pt x="190" y="10"/>
                </a:lnTo>
                <a:lnTo>
                  <a:pt x="193" y="8"/>
                </a:lnTo>
                <a:lnTo>
                  <a:pt x="195" y="8"/>
                </a:lnTo>
                <a:lnTo>
                  <a:pt x="198" y="8"/>
                </a:lnTo>
                <a:lnTo>
                  <a:pt x="201" y="7"/>
                </a:lnTo>
                <a:lnTo>
                  <a:pt x="205" y="7"/>
                </a:lnTo>
                <a:lnTo>
                  <a:pt x="208" y="5"/>
                </a:lnTo>
                <a:lnTo>
                  <a:pt x="210" y="5"/>
                </a:lnTo>
                <a:lnTo>
                  <a:pt x="213" y="4"/>
                </a:lnTo>
                <a:lnTo>
                  <a:pt x="216" y="4"/>
                </a:lnTo>
                <a:lnTo>
                  <a:pt x="219" y="4"/>
                </a:lnTo>
                <a:lnTo>
                  <a:pt x="221" y="3"/>
                </a:lnTo>
                <a:lnTo>
                  <a:pt x="224" y="3"/>
                </a:lnTo>
                <a:lnTo>
                  <a:pt x="227" y="3"/>
                </a:lnTo>
                <a:lnTo>
                  <a:pt x="230" y="3"/>
                </a:lnTo>
                <a:lnTo>
                  <a:pt x="232" y="1"/>
                </a:lnTo>
                <a:lnTo>
                  <a:pt x="235" y="1"/>
                </a:lnTo>
                <a:lnTo>
                  <a:pt x="239" y="1"/>
                </a:lnTo>
                <a:lnTo>
                  <a:pt x="242" y="1"/>
                </a:lnTo>
                <a:lnTo>
                  <a:pt x="245" y="1"/>
                </a:lnTo>
                <a:lnTo>
                  <a:pt x="247" y="0"/>
                </a:lnTo>
                <a:lnTo>
                  <a:pt x="250" y="0"/>
                </a:lnTo>
                <a:lnTo>
                  <a:pt x="253" y="0"/>
                </a:lnTo>
                <a:lnTo>
                  <a:pt x="256" y="0"/>
                </a:lnTo>
                <a:lnTo>
                  <a:pt x="258" y="0"/>
                </a:lnTo>
                <a:lnTo>
                  <a:pt x="261" y="0"/>
                </a:lnTo>
                <a:lnTo>
                  <a:pt x="264" y="0"/>
                </a:lnTo>
                <a:lnTo>
                  <a:pt x="267" y="0"/>
                </a:lnTo>
                <a:lnTo>
                  <a:pt x="269" y="0"/>
                </a:lnTo>
                <a:lnTo>
                  <a:pt x="273" y="0"/>
                </a:lnTo>
                <a:lnTo>
                  <a:pt x="276" y="0"/>
                </a:lnTo>
                <a:lnTo>
                  <a:pt x="282" y="0"/>
                </a:lnTo>
                <a:lnTo>
                  <a:pt x="287" y="0"/>
                </a:lnTo>
                <a:lnTo>
                  <a:pt x="293" y="0"/>
                </a:lnTo>
                <a:lnTo>
                  <a:pt x="298" y="0"/>
                </a:lnTo>
                <a:lnTo>
                  <a:pt x="304" y="0"/>
                </a:lnTo>
                <a:lnTo>
                  <a:pt x="310" y="1"/>
                </a:lnTo>
                <a:lnTo>
                  <a:pt x="316" y="1"/>
                </a:lnTo>
                <a:lnTo>
                  <a:pt x="321" y="1"/>
                </a:lnTo>
                <a:lnTo>
                  <a:pt x="327" y="3"/>
                </a:lnTo>
                <a:lnTo>
                  <a:pt x="332" y="3"/>
                </a:lnTo>
                <a:lnTo>
                  <a:pt x="338" y="4"/>
                </a:lnTo>
                <a:lnTo>
                  <a:pt x="343" y="4"/>
                </a:lnTo>
                <a:lnTo>
                  <a:pt x="350" y="4"/>
                </a:lnTo>
                <a:lnTo>
                  <a:pt x="356" y="5"/>
                </a:lnTo>
                <a:lnTo>
                  <a:pt x="361" y="7"/>
                </a:lnTo>
                <a:lnTo>
                  <a:pt x="367" y="7"/>
                </a:lnTo>
                <a:lnTo>
                  <a:pt x="372" y="8"/>
                </a:lnTo>
                <a:lnTo>
                  <a:pt x="377" y="8"/>
                </a:lnTo>
                <a:lnTo>
                  <a:pt x="383" y="10"/>
                </a:lnTo>
                <a:lnTo>
                  <a:pt x="395" y="11"/>
                </a:lnTo>
                <a:lnTo>
                  <a:pt x="406" y="14"/>
                </a:lnTo>
                <a:lnTo>
                  <a:pt x="417" y="15"/>
                </a:lnTo>
                <a:lnTo>
                  <a:pt x="428" y="16"/>
                </a:lnTo>
                <a:lnTo>
                  <a:pt x="439" y="19"/>
                </a:lnTo>
                <a:lnTo>
                  <a:pt x="450" y="21"/>
                </a:lnTo>
                <a:lnTo>
                  <a:pt x="456" y="22"/>
                </a:lnTo>
                <a:lnTo>
                  <a:pt x="462" y="22"/>
                </a:lnTo>
                <a:lnTo>
                  <a:pt x="468" y="23"/>
                </a:lnTo>
                <a:lnTo>
                  <a:pt x="473" y="23"/>
                </a:lnTo>
                <a:lnTo>
                  <a:pt x="479" y="25"/>
                </a:lnTo>
                <a:lnTo>
                  <a:pt x="484" y="26"/>
                </a:lnTo>
                <a:lnTo>
                  <a:pt x="490" y="26"/>
                </a:lnTo>
                <a:lnTo>
                  <a:pt x="495" y="27"/>
                </a:lnTo>
                <a:lnTo>
                  <a:pt x="501" y="27"/>
                </a:lnTo>
                <a:lnTo>
                  <a:pt x="506" y="27"/>
                </a:lnTo>
                <a:lnTo>
                  <a:pt x="512" y="29"/>
                </a:lnTo>
                <a:lnTo>
                  <a:pt x="517" y="29"/>
                </a:lnTo>
                <a:lnTo>
                  <a:pt x="523" y="30"/>
                </a:lnTo>
                <a:lnTo>
                  <a:pt x="528" y="30"/>
                </a:lnTo>
                <a:lnTo>
                  <a:pt x="534" y="30"/>
                </a:lnTo>
                <a:lnTo>
                  <a:pt x="539" y="30"/>
                </a:lnTo>
                <a:lnTo>
                  <a:pt x="545" y="30"/>
                </a:lnTo>
                <a:lnTo>
                  <a:pt x="549" y="32"/>
                </a:lnTo>
                <a:lnTo>
                  <a:pt x="554" y="32"/>
                </a:lnTo>
                <a:lnTo>
                  <a:pt x="560" y="32"/>
                </a:lnTo>
                <a:lnTo>
                  <a:pt x="562" y="32"/>
                </a:lnTo>
                <a:lnTo>
                  <a:pt x="565" y="32"/>
                </a:lnTo>
                <a:lnTo>
                  <a:pt x="568" y="30"/>
                </a:lnTo>
                <a:lnTo>
                  <a:pt x="571" y="30"/>
                </a:lnTo>
                <a:lnTo>
                  <a:pt x="573" y="30"/>
                </a:lnTo>
                <a:lnTo>
                  <a:pt x="576" y="30"/>
                </a:lnTo>
                <a:lnTo>
                  <a:pt x="579" y="30"/>
                </a:lnTo>
                <a:lnTo>
                  <a:pt x="581" y="30"/>
                </a:lnTo>
                <a:lnTo>
                  <a:pt x="584" y="30"/>
                </a:lnTo>
                <a:lnTo>
                  <a:pt x="587" y="30"/>
                </a:lnTo>
                <a:lnTo>
                  <a:pt x="590" y="30"/>
                </a:lnTo>
                <a:lnTo>
                  <a:pt x="592" y="2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1"/>
          <p:cNvSpPr>
            <a:spLocks/>
          </p:cNvSpPr>
          <p:nvPr/>
        </p:nvSpPr>
        <p:spPr bwMode="auto">
          <a:xfrm>
            <a:off x="4041775" y="4610100"/>
            <a:ext cx="314325" cy="327025"/>
          </a:xfrm>
          <a:custGeom>
            <a:avLst/>
            <a:gdLst>
              <a:gd name="T0" fmla="*/ 26 w 593"/>
              <a:gd name="T1" fmla="*/ 615 h 616"/>
              <a:gd name="T2" fmla="*/ 59 w 593"/>
              <a:gd name="T3" fmla="*/ 613 h 616"/>
              <a:gd name="T4" fmla="*/ 91 w 593"/>
              <a:gd name="T5" fmla="*/ 609 h 616"/>
              <a:gd name="T6" fmla="*/ 122 w 593"/>
              <a:gd name="T7" fmla="*/ 604 h 616"/>
              <a:gd name="T8" fmla="*/ 155 w 593"/>
              <a:gd name="T9" fmla="*/ 596 h 616"/>
              <a:gd name="T10" fmla="*/ 187 w 593"/>
              <a:gd name="T11" fmla="*/ 587 h 616"/>
              <a:gd name="T12" fmla="*/ 218 w 593"/>
              <a:gd name="T13" fmla="*/ 577 h 616"/>
              <a:gd name="T14" fmla="*/ 250 w 593"/>
              <a:gd name="T15" fmla="*/ 563 h 616"/>
              <a:gd name="T16" fmla="*/ 281 w 593"/>
              <a:gd name="T17" fmla="*/ 549 h 616"/>
              <a:gd name="T18" fmla="*/ 313 w 593"/>
              <a:gd name="T19" fmla="*/ 533 h 616"/>
              <a:gd name="T20" fmla="*/ 343 w 593"/>
              <a:gd name="T21" fmla="*/ 514 h 616"/>
              <a:gd name="T22" fmla="*/ 374 w 593"/>
              <a:gd name="T23" fmla="*/ 493 h 616"/>
              <a:gd name="T24" fmla="*/ 404 w 593"/>
              <a:gd name="T25" fmla="*/ 471 h 616"/>
              <a:gd name="T26" fmla="*/ 434 w 593"/>
              <a:gd name="T27" fmla="*/ 446 h 616"/>
              <a:gd name="T28" fmla="*/ 463 w 593"/>
              <a:gd name="T29" fmla="*/ 419 h 616"/>
              <a:gd name="T30" fmla="*/ 492 w 593"/>
              <a:gd name="T31" fmla="*/ 392 h 616"/>
              <a:gd name="T32" fmla="*/ 511 w 593"/>
              <a:gd name="T33" fmla="*/ 370 h 616"/>
              <a:gd name="T34" fmla="*/ 523 w 593"/>
              <a:gd name="T35" fmla="*/ 355 h 616"/>
              <a:gd name="T36" fmla="*/ 534 w 593"/>
              <a:gd name="T37" fmla="*/ 340 h 616"/>
              <a:gd name="T38" fmla="*/ 545 w 593"/>
              <a:gd name="T39" fmla="*/ 325 h 616"/>
              <a:gd name="T40" fmla="*/ 555 w 593"/>
              <a:gd name="T41" fmla="*/ 309 h 616"/>
              <a:gd name="T42" fmla="*/ 565 w 593"/>
              <a:gd name="T43" fmla="*/ 294 h 616"/>
              <a:gd name="T44" fmla="*/ 573 w 593"/>
              <a:gd name="T45" fmla="*/ 278 h 616"/>
              <a:gd name="T46" fmla="*/ 578 w 593"/>
              <a:gd name="T47" fmla="*/ 263 h 616"/>
              <a:gd name="T48" fmla="*/ 584 w 593"/>
              <a:gd name="T49" fmla="*/ 246 h 616"/>
              <a:gd name="T50" fmla="*/ 589 w 593"/>
              <a:gd name="T51" fmla="*/ 231 h 616"/>
              <a:gd name="T52" fmla="*/ 592 w 593"/>
              <a:gd name="T53" fmla="*/ 216 h 616"/>
              <a:gd name="T54" fmla="*/ 593 w 593"/>
              <a:gd name="T55" fmla="*/ 201 h 616"/>
              <a:gd name="T56" fmla="*/ 592 w 593"/>
              <a:gd name="T57" fmla="*/ 186 h 616"/>
              <a:gd name="T58" fmla="*/ 591 w 593"/>
              <a:gd name="T59" fmla="*/ 171 h 616"/>
              <a:gd name="T60" fmla="*/ 586 w 593"/>
              <a:gd name="T61" fmla="*/ 156 h 616"/>
              <a:gd name="T62" fmla="*/ 581 w 593"/>
              <a:gd name="T63" fmla="*/ 142 h 616"/>
              <a:gd name="T64" fmla="*/ 574 w 593"/>
              <a:gd name="T65" fmla="*/ 129 h 616"/>
              <a:gd name="T66" fmla="*/ 566 w 593"/>
              <a:gd name="T67" fmla="*/ 115 h 616"/>
              <a:gd name="T68" fmla="*/ 555 w 593"/>
              <a:gd name="T69" fmla="*/ 101 h 616"/>
              <a:gd name="T70" fmla="*/ 544 w 593"/>
              <a:gd name="T71" fmla="*/ 89 h 616"/>
              <a:gd name="T72" fmla="*/ 532 w 593"/>
              <a:gd name="T73" fmla="*/ 77 h 616"/>
              <a:gd name="T74" fmla="*/ 518 w 593"/>
              <a:gd name="T75" fmla="*/ 66 h 616"/>
              <a:gd name="T76" fmla="*/ 503 w 593"/>
              <a:gd name="T77" fmla="*/ 55 h 616"/>
              <a:gd name="T78" fmla="*/ 488 w 593"/>
              <a:gd name="T79" fmla="*/ 45 h 616"/>
              <a:gd name="T80" fmla="*/ 471 w 593"/>
              <a:gd name="T81" fmla="*/ 37 h 616"/>
              <a:gd name="T82" fmla="*/ 455 w 593"/>
              <a:gd name="T83" fmla="*/ 29 h 616"/>
              <a:gd name="T84" fmla="*/ 439 w 593"/>
              <a:gd name="T85" fmla="*/ 22 h 616"/>
              <a:gd name="T86" fmla="*/ 422 w 593"/>
              <a:gd name="T87" fmla="*/ 15 h 616"/>
              <a:gd name="T88" fmla="*/ 404 w 593"/>
              <a:gd name="T89" fmla="*/ 11 h 616"/>
              <a:gd name="T90" fmla="*/ 388 w 593"/>
              <a:gd name="T91" fmla="*/ 7 h 616"/>
              <a:gd name="T92" fmla="*/ 370 w 593"/>
              <a:gd name="T93" fmla="*/ 3 h 616"/>
              <a:gd name="T94" fmla="*/ 354 w 593"/>
              <a:gd name="T95" fmla="*/ 1 h 616"/>
              <a:gd name="T96" fmla="*/ 336 w 593"/>
              <a:gd name="T97" fmla="*/ 0 h 616"/>
              <a:gd name="T98" fmla="*/ 319 w 593"/>
              <a:gd name="T99" fmla="*/ 0 h 616"/>
              <a:gd name="T100" fmla="*/ 288 w 593"/>
              <a:gd name="T101" fmla="*/ 0 h 616"/>
              <a:gd name="T102" fmla="*/ 254 w 593"/>
              <a:gd name="T103" fmla="*/ 4 h 616"/>
              <a:gd name="T104" fmla="*/ 220 w 593"/>
              <a:gd name="T105" fmla="*/ 8 h 616"/>
              <a:gd name="T106" fmla="*/ 163 w 593"/>
              <a:gd name="T107" fmla="*/ 16 h 616"/>
              <a:gd name="T108" fmla="*/ 120 w 593"/>
              <a:gd name="T109" fmla="*/ 23 h 616"/>
              <a:gd name="T110" fmla="*/ 87 w 593"/>
              <a:gd name="T111" fmla="*/ 27 h 616"/>
              <a:gd name="T112" fmla="*/ 54 w 593"/>
              <a:gd name="T113" fmla="*/ 30 h 616"/>
              <a:gd name="T114" fmla="*/ 26 w 593"/>
              <a:gd name="T115" fmla="*/ 32 h 616"/>
              <a:gd name="T116" fmla="*/ 10 w 593"/>
              <a:gd name="T117" fmla="*/ 3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616">
                <a:moveTo>
                  <a:pt x="0" y="616"/>
                </a:moveTo>
                <a:lnTo>
                  <a:pt x="6" y="616"/>
                </a:lnTo>
                <a:lnTo>
                  <a:pt x="10" y="616"/>
                </a:lnTo>
                <a:lnTo>
                  <a:pt x="15" y="616"/>
                </a:lnTo>
                <a:lnTo>
                  <a:pt x="21" y="615"/>
                </a:lnTo>
                <a:lnTo>
                  <a:pt x="26" y="615"/>
                </a:lnTo>
                <a:lnTo>
                  <a:pt x="32" y="615"/>
                </a:lnTo>
                <a:lnTo>
                  <a:pt x="37" y="615"/>
                </a:lnTo>
                <a:lnTo>
                  <a:pt x="43" y="615"/>
                </a:lnTo>
                <a:lnTo>
                  <a:pt x="48" y="613"/>
                </a:lnTo>
                <a:lnTo>
                  <a:pt x="54" y="613"/>
                </a:lnTo>
                <a:lnTo>
                  <a:pt x="59" y="613"/>
                </a:lnTo>
                <a:lnTo>
                  <a:pt x="65" y="612"/>
                </a:lnTo>
                <a:lnTo>
                  <a:pt x="69" y="612"/>
                </a:lnTo>
                <a:lnTo>
                  <a:pt x="74" y="611"/>
                </a:lnTo>
                <a:lnTo>
                  <a:pt x="80" y="611"/>
                </a:lnTo>
                <a:lnTo>
                  <a:pt x="85" y="609"/>
                </a:lnTo>
                <a:lnTo>
                  <a:pt x="91" y="609"/>
                </a:lnTo>
                <a:lnTo>
                  <a:pt x="96" y="608"/>
                </a:lnTo>
                <a:lnTo>
                  <a:pt x="102" y="608"/>
                </a:lnTo>
                <a:lnTo>
                  <a:pt x="107" y="607"/>
                </a:lnTo>
                <a:lnTo>
                  <a:pt x="113" y="605"/>
                </a:lnTo>
                <a:lnTo>
                  <a:pt x="117" y="605"/>
                </a:lnTo>
                <a:lnTo>
                  <a:pt x="122" y="604"/>
                </a:lnTo>
                <a:lnTo>
                  <a:pt x="128" y="603"/>
                </a:lnTo>
                <a:lnTo>
                  <a:pt x="133" y="601"/>
                </a:lnTo>
                <a:lnTo>
                  <a:pt x="139" y="600"/>
                </a:lnTo>
                <a:lnTo>
                  <a:pt x="144" y="598"/>
                </a:lnTo>
                <a:lnTo>
                  <a:pt x="150" y="597"/>
                </a:lnTo>
                <a:lnTo>
                  <a:pt x="155" y="596"/>
                </a:lnTo>
                <a:lnTo>
                  <a:pt x="161" y="594"/>
                </a:lnTo>
                <a:lnTo>
                  <a:pt x="165" y="593"/>
                </a:lnTo>
                <a:lnTo>
                  <a:pt x="170" y="592"/>
                </a:lnTo>
                <a:lnTo>
                  <a:pt x="176" y="590"/>
                </a:lnTo>
                <a:lnTo>
                  <a:pt x="181" y="589"/>
                </a:lnTo>
                <a:lnTo>
                  <a:pt x="187" y="587"/>
                </a:lnTo>
                <a:lnTo>
                  <a:pt x="192" y="585"/>
                </a:lnTo>
                <a:lnTo>
                  <a:pt x="198" y="583"/>
                </a:lnTo>
                <a:lnTo>
                  <a:pt x="202" y="582"/>
                </a:lnTo>
                <a:lnTo>
                  <a:pt x="207" y="581"/>
                </a:lnTo>
                <a:lnTo>
                  <a:pt x="213" y="578"/>
                </a:lnTo>
                <a:lnTo>
                  <a:pt x="218" y="577"/>
                </a:lnTo>
                <a:lnTo>
                  <a:pt x="224" y="574"/>
                </a:lnTo>
                <a:lnTo>
                  <a:pt x="229" y="572"/>
                </a:lnTo>
                <a:lnTo>
                  <a:pt x="235" y="570"/>
                </a:lnTo>
                <a:lnTo>
                  <a:pt x="239" y="568"/>
                </a:lnTo>
                <a:lnTo>
                  <a:pt x="244" y="566"/>
                </a:lnTo>
                <a:lnTo>
                  <a:pt x="250" y="563"/>
                </a:lnTo>
                <a:lnTo>
                  <a:pt x="255" y="561"/>
                </a:lnTo>
                <a:lnTo>
                  <a:pt x="261" y="559"/>
                </a:lnTo>
                <a:lnTo>
                  <a:pt x="265" y="556"/>
                </a:lnTo>
                <a:lnTo>
                  <a:pt x="270" y="553"/>
                </a:lnTo>
                <a:lnTo>
                  <a:pt x="276" y="552"/>
                </a:lnTo>
                <a:lnTo>
                  <a:pt x="281" y="549"/>
                </a:lnTo>
                <a:lnTo>
                  <a:pt x="287" y="546"/>
                </a:lnTo>
                <a:lnTo>
                  <a:pt x="291" y="544"/>
                </a:lnTo>
                <a:lnTo>
                  <a:pt x="296" y="541"/>
                </a:lnTo>
                <a:lnTo>
                  <a:pt x="302" y="538"/>
                </a:lnTo>
                <a:lnTo>
                  <a:pt x="307" y="535"/>
                </a:lnTo>
                <a:lnTo>
                  <a:pt x="313" y="533"/>
                </a:lnTo>
                <a:lnTo>
                  <a:pt x="317" y="529"/>
                </a:lnTo>
                <a:lnTo>
                  <a:pt x="322" y="526"/>
                </a:lnTo>
                <a:lnTo>
                  <a:pt x="328" y="523"/>
                </a:lnTo>
                <a:lnTo>
                  <a:pt x="333" y="520"/>
                </a:lnTo>
                <a:lnTo>
                  <a:pt x="337" y="516"/>
                </a:lnTo>
                <a:lnTo>
                  <a:pt x="343" y="514"/>
                </a:lnTo>
                <a:lnTo>
                  <a:pt x="348" y="511"/>
                </a:lnTo>
                <a:lnTo>
                  <a:pt x="354" y="507"/>
                </a:lnTo>
                <a:lnTo>
                  <a:pt x="358" y="504"/>
                </a:lnTo>
                <a:lnTo>
                  <a:pt x="363" y="500"/>
                </a:lnTo>
                <a:lnTo>
                  <a:pt x="369" y="497"/>
                </a:lnTo>
                <a:lnTo>
                  <a:pt x="374" y="493"/>
                </a:lnTo>
                <a:lnTo>
                  <a:pt x="378" y="489"/>
                </a:lnTo>
                <a:lnTo>
                  <a:pt x="384" y="486"/>
                </a:lnTo>
                <a:lnTo>
                  <a:pt x="389" y="482"/>
                </a:lnTo>
                <a:lnTo>
                  <a:pt x="393" y="478"/>
                </a:lnTo>
                <a:lnTo>
                  <a:pt x="399" y="474"/>
                </a:lnTo>
                <a:lnTo>
                  <a:pt x="404" y="471"/>
                </a:lnTo>
                <a:lnTo>
                  <a:pt x="408" y="467"/>
                </a:lnTo>
                <a:lnTo>
                  <a:pt x="414" y="463"/>
                </a:lnTo>
                <a:lnTo>
                  <a:pt x="419" y="459"/>
                </a:lnTo>
                <a:lnTo>
                  <a:pt x="424" y="455"/>
                </a:lnTo>
                <a:lnTo>
                  <a:pt x="429" y="451"/>
                </a:lnTo>
                <a:lnTo>
                  <a:pt x="434" y="446"/>
                </a:lnTo>
                <a:lnTo>
                  <a:pt x="439" y="442"/>
                </a:lnTo>
                <a:lnTo>
                  <a:pt x="444" y="437"/>
                </a:lnTo>
                <a:lnTo>
                  <a:pt x="450" y="433"/>
                </a:lnTo>
                <a:lnTo>
                  <a:pt x="454" y="429"/>
                </a:lnTo>
                <a:lnTo>
                  <a:pt x="459" y="425"/>
                </a:lnTo>
                <a:lnTo>
                  <a:pt x="463" y="419"/>
                </a:lnTo>
                <a:lnTo>
                  <a:pt x="469" y="415"/>
                </a:lnTo>
                <a:lnTo>
                  <a:pt x="473" y="411"/>
                </a:lnTo>
                <a:lnTo>
                  <a:pt x="478" y="405"/>
                </a:lnTo>
                <a:lnTo>
                  <a:pt x="482" y="401"/>
                </a:lnTo>
                <a:lnTo>
                  <a:pt x="487" y="396"/>
                </a:lnTo>
                <a:lnTo>
                  <a:pt x="492" y="392"/>
                </a:lnTo>
                <a:lnTo>
                  <a:pt x="496" y="386"/>
                </a:lnTo>
                <a:lnTo>
                  <a:pt x="500" y="382"/>
                </a:lnTo>
                <a:lnTo>
                  <a:pt x="504" y="377"/>
                </a:lnTo>
                <a:lnTo>
                  <a:pt x="507" y="375"/>
                </a:lnTo>
                <a:lnTo>
                  <a:pt x="508" y="372"/>
                </a:lnTo>
                <a:lnTo>
                  <a:pt x="511" y="370"/>
                </a:lnTo>
                <a:lnTo>
                  <a:pt x="513" y="367"/>
                </a:lnTo>
                <a:lnTo>
                  <a:pt x="515" y="364"/>
                </a:lnTo>
                <a:lnTo>
                  <a:pt x="517" y="363"/>
                </a:lnTo>
                <a:lnTo>
                  <a:pt x="519" y="360"/>
                </a:lnTo>
                <a:lnTo>
                  <a:pt x="521" y="357"/>
                </a:lnTo>
                <a:lnTo>
                  <a:pt x="523" y="355"/>
                </a:lnTo>
                <a:lnTo>
                  <a:pt x="525" y="352"/>
                </a:lnTo>
                <a:lnTo>
                  <a:pt x="528" y="351"/>
                </a:lnTo>
                <a:lnTo>
                  <a:pt x="529" y="348"/>
                </a:lnTo>
                <a:lnTo>
                  <a:pt x="532" y="345"/>
                </a:lnTo>
                <a:lnTo>
                  <a:pt x="533" y="342"/>
                </a:lnTo>
                <a:lnTo>
                  <a:pt x="534" y="340"/>
                </a:lnTo>
                <a:lnTo>
                  <a:pt x="537" y="337"/>
                </a:lnTo>
                <a:lnTo>
                  <a:pt x="539" y="334"/>
                </a:lnTo>
                <a:lnTo>
                  <a:pt x="540" y="333"/>
                </a:lnTo>
                <a:lnTo>
                  <a:pt x="543" y="330"/>
                </a:lnTo>
                <a:lnTo>
                  <a:pt x="544" y="327"/>
                </a:lnTo>
                <a:lnTo>
                  <a:pt x="545" y="325"/>
                </a:lnTo>
                <a:lnTo>
                  <a:pt x="547" y="322"/>
                </a:lnTo>
                <a:lnTo>
                  <a:pt x="550" y="319"/>
                </a:lnTo>
                <a:lnTo>
                  <a:pt x="551" y="316"/>
                </a:lnTo>
                <a:lnTo>
                  <a:pt x="552" y="315"/>
                </a:lnTo>
                <a:lnTo>
                  <a:pt x="554" y="312"/>
                </a:lnTo>
                <a:lnTo>
                  <a:pt x="555" y="309"/>
                </a:lnTo>
                <a:lnTo>
                  <a:pt x="556" y="307"/>
                </a:lnTo>
                <a:lnTo>
                  <a:pt x="559" y="304"/>
                </a:lnTo>
                <a:lnTo>
                  <a:pt x="560" y="301"/>
                </a:lnTo>
                <a:lnTo>
                  <a:pt x="562" y="299"/>
                </a:lnTo>
                <a:lnTo>
                  <a:pt x="563" y="296"/>
                </a:lnTo>
                <a:lnTo>
                  <a:pt x="565" y="294"/>
                </a:lnTo>
                <a:lnTo>
                  <a:pt x="566" y="292"/>
                </a:lnTo>
                <a:lnTo>
                  <a:pt x="567" y="289"/>
                </a:lnTo>
                <a:lnTo>
                  <a:pt x="569" y="286"/>
                </a:lnTo>
                <a:lnTo>
                  <a:pt x="570" y="283"/>
                </a:lnTo>
                <a:lnTo>
                  <a:pt x="571" y="281"/>
                </a:lnTo>
                <a:lnTo>
                  <a:pt x="573" y="278"/>
                </a:lnTo>
                <a:lnTo>
                  <a:pt x="573" y="275"/>
                </a:lnTo>
                <a:lnTo>
                  <a:pt x="574" y="273"/>
                </a:lnTo>
                <a:lnTo>
                  <a:pt x="576" y="271"/>
                </a:lnTo>
                <a:lnTo>
                  <a:pt x="577" y="268"/>
                </a:lnTo>
                <a:lnTo>
                  <a:pt x="578" y="266"/>
                </a:lnTo>
                <a:lnTo>
                  <a:pt x="578" y="263"/>
                </a:lnTo>
                <a:lnTo>
                  <a:pt x="580" y="260"/>
                </a:lnTo>
                <a:lnTo>
                  <a:pt x="581" y="257"/>
                </a:lnTo>
                <a:lnTo>
                  <a:pt x="582" y="255"/>
                </a:lnTo>
                <a:lnTo>
                  <a:pt x="582" y="252"/>
                </a:lnTo>
                <a:lnTo>
                  <a:pt x="584" y="249"/>
                </a:lnTo>
                <a:lnTo>
                  <a:pt x="584" y="246"/>
                </a:lnTo>
                <a:lnTo>
                  <a:pt x="585" y="245"/>
                </a:lnTo>
                <a:lnTo>
                  <a:pt x="586" y="242"/>
                </a:lnTo>
                <a:lnTo>
                  <a:pt x="586" y="240"/>
                </a:lnTo>
                <a:lnTo>
                  <a:pt x="588" y="237"/>
                </a:lnTo>
                <a:lnTo>
                  <a:pt x="588" y="234"/>
                </a:lnTo>
                <a:lnTo>
                  <a:pt x="589" y="231"/>
                </a:lnTo>
                <a:lnTo>
                  <a:pt x="589" y="229"/>
                </a:lnTo>
                <a:lnTo>
                  <a:pt x="589" y="226"/>
                </a:lnTo>
                <a:lnTo>
                  <a:pt x="591" y="225"/>
                </a:lnTo>
                <a:lnTo>
                  <a:pt x="591" y="222"/>
                </a:lnTo>
                <a:lnTo>
                  <a:pt x="591" y="219"/>
                </a:lnTo>
                <a:lnTo>
                  <a:pt x="592" y="216"/>
                </a:lnTo>
                <a:lnTo>
                  <a:pt x="592" y="214"/>
                </a:lnTo>
                <a:lnTo>
                  <a:pt x="592" y="211"/>
                </a:lnTo>
                <a:lnTo>
                  <a:pt x="592" y="208"/>
                </a:lnTo>
                <a:lnTo>
                  <a:pt x="592" y="207"/>
                </a:lnTo>
                <a:lnTo>
                  <a:pt x="592" y="204"/>
                </a:lnTo>
                <a:lnTo>
                  <a:pt x="593" y="201"/>
                </a:lnTo>
                <a:lnTo>
                  <a:pt x="593" y="199"/>
                </a:lnTo>
                <a:lnTo>
                  <a:pt x="593" y="196"/>
                </a:lnTo>
                <a:lnTo>
                  <a:pt x="593" y="193"/>
                </a:lnTo>
                <a:lnTo>
                  <a:pt x="593" y="192"/>
                </a:lnTo>
                <a:lnTo>
                  <a:pt x="592" y="189"/>
                </a:lnTo>
                <a:lnTo>
                  <a:pt x="592" y="186"/>
                </a:lnTo>
                <a:lnTo>
                  <a:pt x="592" y="184"/>
                </a:lnTo>
                <a:lnTo>
                  <a:pt x="592" y="181"/>
                </a:lnTo>
                <a:lnTo>
                  <a:pt x="592" y="178"/>
                </a:lnTo>
                <a:lnTo>
                  <a:pt x="592" y="177"/>
                </a:lnTo>
                <a:lnTo>
                  <a:pt x="591" y="174"/>
                </a:lnTo>
                <a:lnTo>
                  <a:pt x="591" y="171"/>
                </a:lnTo>
                <a:lnTo>
                  <a:pt x="591" y="168"/>
                </a:lnTo>
                <a:lnTo>
                  <a:pt x="589" y="166"/>
                </a:lnTo>
                <a:lnTo>
                  <a:pt x="589" y="164"/>
                </a:lnTo>
                <a:lnTo>
                  <a:pt x="588" y="162"/>
                </a:lnTo>
                <a:lnTo>
                  <a:pt x="588" y="159"/>
                </a:lnTo>
                <a:lnTo>
                  <a:pt x="586" y="156"/>
                </a:lnTo>
                <a:lnTo>
                  <a:pt x="586" y="155"/>
                </a:lnTo>
                <a:lnTo>
                  <a:pt x="585" y="152"/>
                </a:lnTo>
                <a:lnTo>
                  <a:pt x="585" y="149"/>
                </a:lnTo>
                <a:lnTo>
                  <a:pt x="584" y="147"/>
                </a:lnTo>
                <a:lnTo>
                  <a:pt x="582" y="145"/>
                </a:lnTo>
                <a:lnTo>
                  <a:pt x="581" y="142"/>
                </a:lnTo>
                <a:lnTo>
                  <a:pt x="581" y="140"/>
                </a:lnTo>
                <a:lnTo>
                  <a:pt x="580" y="138"/>
                </a:lnTo>
                <a:lnTo>
                  <a:pt x="578" y="136"/>
                </a:lnTo>
                <a:lnTo>
                  <a:pt x="577" y="133"/>
                </a:lnTo>
                <a:lnTo>
                  <a:pt x="576" y="130"/>
                </a:lnTo>
                <a:lnTo>
                  <a:pt x="574" y="129"/>
                </a:lnTo>
                <a:lnTo>
                  <a:pt x="573" y="126"/>
                </a:lnTo>
                <a:lnTo>
                  <a:pt x="571" y="123"/>
                </a:lnTo>
                <a:lnTo>
                  <a:pt x="570" y="122"/>
                </a:lnTo>
                <a:lnTo>
                  <a:pt x="569" y="119"/>
                </a:lnTo>
                <a:lnTo>
                  <a:pt x="567" y="116"/>
                </a:lnTo>
                <a:lnTo>
                  <a:pt x="566" y="115"/>
                </a:lnTo>
                <a:lnTo>
                  <a:pt x="565" y="112"/>
                </a:lnTo>
                <a:lnTo>
                  <a:pt x="563" y="111"/>
                </a:lnTo>
                <a:lnTo>
                  <a:pt x="560" y="108"/>
                </a:lnTo>
                <a:lnTo>
                  <a:pt x="559" y="105"/>
                </a:lnTo>
                <a:lnTo>
                  <a:pt x="558" y="104"/>
                </a:lnTo>
                <a:lnTo>
                  <a:pt x="555" y="101"/>
                </a:lnTo>
                <a:lnTo>
                  <a:pt x="554" y="100"/>
                </a:lnTo>
                <a:lnTo>
                  <a:pt x="552" y="97"/>
                </a:lnTo>
                <a:lnTo>
                  <a:pt x="550" y="96"/>
                </a:lnTo>
                <a:lnTo>
                  <a:pt x="548" y="93"/>
                </a:lnTo>
                <a:lnTo>
                  <a:pt x="547" y="92"/>
                </a:lnTo>
                <a:lnTo>
                  <a:pt x="544" y="89"/>
                </a:lnTo>
                <a:lnTo>
                  <a:pt x="543" y="88"/>
                </a:lnTo>
                <a:lnTo>
                  <a:pt x="540" y="85"/>
                </a:lnTo>
                <a:lnTo>
                  <a:pt x="539" y="84"/>
                </a:lnTo>
                <a:lnTo>
                  <a:pt x="536" y="81"/>
                </a:lnTo>
                <a:lnTo>
                  <a:pt x="533" y="79"/>
                </a:lnTo>
                <a:lnTo>
                  <a:pt x="532" y="77"/>
                </a:lnTo>
                <a:lnTo>
                  <a:pt x="529" y="75"/>
                </a:lnTo>
                <a:lnTo>
                  <a:pt x="528" y="74"/>
                </a:lnTo>
                <a:lnTo>
                  <a:pt x="525" y="71"/>
                </a:lnTo>
                <a:lnTo>
                  <a:pt x="522" y="70"/>
                </a:lnTo>
                <a:lnTo>
                  <a:pt x="521" y="68"/>
                </a:lnTo>
                <a:lnTo>
                  <a:pt x="518" y="66"/>
                </a:lnTo>
                <a:lnTo>
                  <a:pt x="515" y="64"/>
                </a:lnTo>
                <a:lnTo>
                  <a:pt x="513" y="63"/>
                </a:lnTo>
                <a:lnTo>
                  <a:pt x="511" y="60"/>
                </a:lnTo>
                <a:lnTo>
                  <a:pt x="508" y="59"/>
                </a:lnTo>
                <a:lnTo>
                  <a:pt x="506" y="58"/>
                </a:lnTo>
                <a:lnTo>
                  <a:pt x="503" y="55"/>
                </a:lnTo>
                <a:lnTo>
                  <a:pt x="500" y="53"/>
                </a:lnTo>
                <a:lnTo>
                  <a:pt x="499" y="52"/>
                </a:lnTo>
                <a:lnTo>
                  <a:pt x="496" y="51"/>
                </a:lnTo>
                <a:lnTo>
                  <a:pt x="493" y="49"/>
                </a:lnTo>
                <a:lnTo>
                  <a:pt x="491" y="47"/>
                </a:lnTo>
                <a:lnTo>
                  <a:pt x="488" y="45"/>
                </a:lnTo>
                <a:lnTo>
                  <a:pt x="485" y="44"/>
                </a:lnTo>
                <a:lnTo>
                  <a:pt x="482" y="42"/>
                </a:lnTo>
                <a:lnTo>
                  <a:pt x="480" y="41"/>
                </a:lnTo>
                <a:lnTo>
                  <a:pt x="477" y="40"/>
                </a:lnTo>
                <a:lnTo>
                  <a:pt x="474" y="38"/>
                </a:lnTo>
                <a:lnTo>
                  <a:pt x="471" y="37"/>
                </a:lnTo>
                <a:lnTo>
                  <a:pt x="469" y="36"/>
                </a:lnTo>
                <a:lnTo>
                  <a:pt x="466" y="34"/>
                </a:lnTo>
                <a:lnTo>
                  <a:pt x="463" y="33"/>
                </a:lnTo>
                <a:lnTo>
                  <a:pt x="461" y="32"/>
                </a:lnTo>
                <a:lnTo>
                  <a:pt x="458" y="30"/>
                </a:lnTo>
                <a:lnTo>
                  <a:pt x="455" y="29"/>
                </a:lnTo>
                <a:lnTo>
                  <a:pt x="452" y="27"/>
                </a:lnTo>
                <a:lnTo>
                  <a:pt x="450" y="26"/>
                </a:lnTo>
                <a:lnTo>
                  <a:pt x="447" y="25"/>
                </a:lnTo>
                <a:lnTo>
                  <a:pt x="444" y="23"/>
                </a:lnTo>
                <a:lnTo>
                  <a:pt x="441" y="22"/>
                </a:lnTo>
                <a:lnTo>
                  <a:pt x="439" y="22"/>
                </a:lnTo>
                <a:lnTo>
                  <a:pt x="436" y="21"/>
                </a:lnTo>
                <a:lnTo>
                  <a:pt x="433" y="19"/>
                </a:lnTo>
                <a:lnTo>
                  <a:pt x="430" y="18"/>
                </a:lnTo>
                <a:lnTo>
                  <a:pt x="428" y="18"/>
                </a:lnTo>
                <a:lnTo>
                  <a:pt x="425" y="16"/>
                </a:lnTo>
                <a:lnTo>
                  <a:pt x="422" y="15"/>
                </a:lnTo>
                <a:lnTo>
                  <a:pt x="419" y="15"/>
                </a:lnTo>
                <a:lnTo>
                  <a:pt x="417" y="14"/>
                </a:lnTo>
                <a:lnTo>
                  <a:pt x="414" y="12"/>
                </a:lnTo>
                <a:lnTo>
                  <a:pt x="410" y="12"/>
                </a:lnTo>
                <a:lnTo>
                  <a:pt x="407" y="11"/>
                </a:lnTo>
                <a:lnTo>
                  <a:pt x="404" y="11"/>
                </a:lnTo>
                <a:lnTo>
                  <a:pt x="402" y="10"/>
                </a:lnTo>
                <a:lnTo>
                  <a:pt x="399" y="8"/>
                </a:lnTo>
                <a:lnTo>
                  <a:pt x="396" y="8"/>
                </a:lnTo>
                <a:lnTo>
                  <a:pt x="393" y="8"/>
                </a:lnTo>
                <a:lnTo>
                  <a:pt x="391" y="7"/>
                </a:lnTo>
                <a:lnTo>
                  <a:pt x="388" y="7"/>
                </a:lnTo>
                <a:lnTo>
                  <a:pt x="385" y="5"/>
                </a:lnTo>
                <a:lnTo>
                  <a:pt x="382" y="5"/>
                </a:lnTo>
                <a:lnTo>
                  <a:pt x="380" y="4"/>
                </a:lnTo>
                <a:lnTo>
                  <a:pt x="376" y="4"/>
                </a:lnTo>
                <a:lnTo>
                  <a:pt x="373" y="4"/>
                </a:lnTo>
                <a:lnTo>
                  <a:pt x="370" y="3"/>
                </a:lnTo>
                <a:lnTo>
                  <a:pt x="367" y="3"/>
                </a:lnTo>
                <a:lnTo>
                  <a:pt x="365" y="3"/>
                </a:lnTo>
                <a:lnTo>
                  <a:pt x="362" y="3"/>
                </a:lnTo>
                <a:lnTo>
                  <a:pt x="359" y="1"/>
                </a:lnTo>
                <a:lnTo>
                  <a:pt x="356" y="1"/>
                </a:lnTo>
                <a:lnTo>
                  <a:pt x="354" y="1"/>
                </a:lnTo>
                <a:lnTo>
                  <a:pt x="351" y="1"/>
                </a:lnTo>
                <a:lnTo>
                  <a:pt x="348" y="1"/>
                </a:lnTo>
                <a:lnTo>
                  <a:pt x="345" y="0"/>
                </a:lnTo>
                <a:lnTo>
                  <a:pt x="341" y="0"/>
                </a:lnTo>
                <a:lnTo>
                  <a:pt x="339" y="0"/>
                </a:lnTo>
                <a:lnTo>
                  <a:pt x="336" y="0"/>
                </a:lnTo>
                <a:lnTo>
                  <a:pt x="333" y="0"/>
                </a:lnTo>
                <a:lnTo>
                  <a:pt x="330" y="0"/>
                </a:lnTo>
                <a:lnTo>
                  <a:pt x="328" y="0"/>
                </a:lnTo>
                <a:lnTo>
                  <a:pt x="325" y="0"/>
                </a:lnTo>
                <a:lnTo>
                  <a:pt x="322" y="0"/>
                </a:lnTo>
                <a:lnTo>
                  <a:pt x="319" y="0"/>
                </a:lnTo>
                <a:lnTo>
                  <a:pt x="317" y="0"/>
                </a:lnTo>
                <a:lnTo>
                  <a:pt x="311" y="0"/>
                </a:lnTo>
                <a:lnTo>
                  <a:pt x="304" y="0"/>
                </a:lnTo>
                <a:lnTo>
                  <a:pt x="299" y="0"/>
                </a:lnTo>
                <a:lnTo>
                  <a:pt x="293" y="0"/>
                </a:lnTo>
                <a:lnTo>
                  <a:pt x="288" y="0"/>
                </a:lnTo>
                <a:lnTo>
                  <a:pt x="283" y="1"/>
                </a:lnTo>
                <a:lnTo>
                  <a:pt x="277" y="1"/>
                </a:lnTo>
                <a:lnTo>
                  <a:pt x="270" y="1"/>
                </a:lnTo>
                <a:lnTo>
                  <a:pt x="265" y="3"/>
                </a:lnTo>
                <a:lnTo>
                  <a:pt x="259" y="3"/>
                </a:lnTo>
                <a:lnTo>
                  <a:pt x="254" y="4"/>
                </a:lnTo>
                <a:lnTo>
                  <a:pt x="248" y="4"/>
                </a:lnTo>
                <a:lnTo>
                  <a:pt x="243" y="4"/>
                </a:lnTo>
                <a:lnTo>
                  <a:pt x="237" y="5"/>
                </a:lnTo>
                <a:lnTo>
                  <a:pt x="230" y="7"/>
                </a:lnTo>
                <a:lnTo>
                  <a:pt x="225" y="7"/>
                </a:lnTo>
                <a:lnTo>
                  <a:pt x="220" y="8"/>
                </a:lnTo>
                <a:lnTo>
                  <a:pt x="214" y="8"/>
                </a:lnTo>
                <a:lnTo>
                  <a:pt x="209" y="10"/>
                </a:lnTo>
                <a:lnTo>
                  <a:pt x="198" y="11"/>
                </a:lnTo>
                <a:lnTo>
                  <a:pt x="187" y="14"/>
                </a:lnTo>
                <a:lnTo>
                  <a:pt x="174" y="15"/>
                </a:lnTo>
                <a:lnTo>
                  <a:pt x="163" y="16"/>
                </a:lnTo>
                <a:lnTo>
                  <a:pt x="152" y="19"/>
                </a:lnTo>
                <a:lnTo>
                  <a:pt x="141" y="21"/>
                </a:lnTo>
                <a:lnTo>
                  <a:pt x="136" y="22"/>
                </a:lnTo>
                <a:lnTo>
                  <a:pt x="131" y="22"/>
                </a:lnTo>
                <a:lnTo>
                  <a:pt x="125" y="23"/>
                </a:lnTo>
                <a:lnTo>
                  <a:pt x="120" y="23"/>
                </a:lnTo>
                <a:lnTo>
                  <a:pt x="114" y="25"/>
                </a:lnTo>
                <a:lnTo>
                  <a:pt x="109" y="26"/>
                </a:lnTo>
                <a:lnTo>
                  <a:pt x="103" y="26"/>
                </a:lnTo>
                <a:lnTo>
                  <a:pt x="98" y="27"/>
                </a:lnTo>
                <a:lnTo>
                  <a:pt x="92" y="27"/>
                </a:lnTo>
                <a:lnTo>
                  <a:pt x="87" y="27"/>
                </a:lnTo>
                <a:lnTo>
                  <a:pt x="81" y="29"/>
                </a:lnTo>
                <a:lnTo>
                  <a:pt x="76" y="29"/>
                </a:lnTo>
                <a:lnTo>
                  <a:pt x="70" y="30"/>
                </a:lnTo>
                <a:lnTo>
                  <a:pt x="65" y="30"/>
                </a:lnTo>
                <a:lnTo>
                  <a:pt x="59" y="30"/>
                </a:lnTo>
                <a:lnTo>
                  <a:pt x="54" y="30"/>
                </a:lnTo>
                <a:lnTo>
                  <a:pt x="48" y="30"/>
                </a:lnTo>
                <a:lnTo>
                  <a:pt x="43" y="32"/>
                </a:lnTo>
                <a:lnTo>
                  <a:pt x="37" y="32"/>
                </a:lnTo>
                <a:lnTo>
                  <a:pt x="32" y="32"/>
                </a:lnTo>
                <a:lnTo>
                  <a:pt x="29" y="32"/>
                </a:lnTo>
                <a:lnTo>
                  <a:pt x="26" y="32"/>
                </a:lnTo>
                <a:lnTo>
                  <a:pt x="24" y="30"/>
                </a:lnTo>
                <a:lnTo>
                  <a:pt x="21" y="30"/>
                </a:lnTo>
                <a:lnTo>
                  <a:pt x="18" y="30"/>
                </a:lnTo>
                <a:lnTo>
                  <a:pt x="15" y="30"/>
                </a:lnTo>
                <a:lnTo>
                  <a:pt x="13" y="30"/>
                </a:lnTo>
                <a:lnTo>
                  <a:pt x="10" y="30"/>
                </a:lnTo>
                <a:lnTo>
                  <a:pt x="7" y="30"/>
                </a:lnTo>
                <a:lnTo>
                  <a:pt x="6" y="30"/>
                </a:lnTo>
                <a:lnTo>
                  <a:pt x="3" y="30"/>
                </a:lnTo>
                <a:lnTo>
                  <a:pt x="0" y="2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212"/>
          <p:cNvSpPr>
            <a:spLocks noChangeShapeType="1"/>
          </p:cNvSpPr>
          <p:nvPr/>
        </p:nvSpPr>
        <p:spPr bwMode="auto">
          <a:xfrm flipH="1">
            <a:off x="2401887" y="3771900"/>
            <a:ext cx="1639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213"/>
          <p:cNvSpPr>
            <a:spLocks noChangeShapeType="1"/>
          </p:cNvSpPr>
          <p:nvPr/>
        </p:nvSpPr>
        <p:spPr bwMode="auto">
          <a:xfrm flipV="1">
            <a:off x="2401887" y="2208213"/>
            <a:ext cx="0" cy="1563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214"/>
          <p:cNvSpPr>
            <a:spLocks noChangeShapeType="1"/>
          </p:cNvSpPr>
          <p:nvPr/>
        </p:nvSpPr>
        <p:spPr bwMode="auto">
          <a:xfrm flipH="1">
            <a:off x="2393950" y="3781425"/>
            <a:ext cx="1866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215"/>
          <p:cNvSpPr>
            <a:spLocks noChangeShapeType="1"/>
          </p:cNvSpPr>
          <p:nvPr/>
        </p:nvSpPr>
        <p:spPr bwMode="auto">
          <a:xfrm flipV="1">
            <a:off x="2393950" y="2298700"/>
            <a:ext cx="0" cy="1482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216"/>
          <p:cNvSpPr>
            <a:spLocks noChangeShapeType="1"/>
          </p:cNvSpPr>
          <p:nvPr/>
        </p:nvSpPr>
        <p:spPr bwMode="auto">
          <a:xfrm flipH="1">
            <a:off x="2466975" y="3706813"/>
            <a:ext cx="1884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217"/>
          <p:cNvSpPr>
            <a:spLocks noChangeShapeType="1"/>
          </p:cNvSpPr>
          <p:nvPr/>
        </p:nvSpPr>
        <p:spPr bwMode="auto">
          <a:xfrm flipV="1">
            <a:off x="2466975" y="2517775"/>
            <a:ext cx="0" cy="1189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218"/>
          <p:cNvSpPr>
            <a:spLocks noChangeShapeType="1"/>
          </p:cNvSpPr>
          <p:nvPr/>
        </p:nvSpPr>
        <p:spPr bwMode="auto">
          <a:xfrm flipH="1">
            <a:off x="2630487" y="3543300"/>
            <a:ext cx="1630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219"/>
          <p:cNvSpPr>
            <a:spLocks noChangeShapeType="1"/>
          </p:cNvSpPr>
          <p:nvPr/>
        </p:nvSpPr>
        <p:spPr bwMode="auto">
          <a:xfrm flipV="1">
            <a:off x="2630487" y="2736850"/>
            <a:ext cx="0" cy="806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220"/>
          <p:cNvSpPr>
            <a:spLocks noChangeShapeType="1"/>
          </p:cNvSpPr>
          <p:nvPr/>
        </p:nvSpPr>
        <p:spPr bwMode="auto">
          <a:xfrm flipH="1">
            <a:off x="2711450" y="3462338"/>
            <a:ext cx="1330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221"/>
          <p:cNvSpPr>
            <a:spLocks noChangeShapeType="1"/>
          </p:cNvSpPr>
          <p:nvPr/>
        </p:nvSpPr>
        <p:spPr bwMode="auto">
          <a:xfrm flipV="1">
            <a:off x="2711450" y="2827338"/>
            <a:ext cx="0" cy="635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2"/>
          <p:cNvSpPr>
            <a:spLocks/>
          </p:cNvSpPr>
          <p:nvPr/>
        </p:nvSpPr>
        <p:spPr bwMode="auto">
          <a:xfrm>
            <a:off x="2393950" y="2208213"/>
            <a:ext cx="317500" cy="619125"/>
          </a:xfrm>
          <a:custGeom>
            <a:avLst/>
            <a:gdLst>
              <a:gd name="T0" fmla="*/ 11 w 601"/>
              <a:gd name="T1" fmla="*/ 32 h 1172"/>
              <a:gd name="T2" fmla="*/ 7 w 601"/>
              <a:gd name="T3" fmla="*/ 63 h 1172"/>
              <a:gd name="T4" fmla="*/ 4 w 601"/>
              <a:gd name="T5" fmla="*/ 89 h 1172"/>
              <a:gd name="T6" fmla="*/ 3 w 601"/>
              <a:gd name="T7" fmla="*/ 106 h 1172"/>
              <a:gd name="T8" fmla="*/ 1 w 601"/>
              <a:gd name="T9" fmla="*/ 121 h 1172"/>
              <a:gd name="T10" fmla="*/ 0 w 601"/>
              <a:gd name="T11" fmla="*/ 137 h 1172"/>
              <a:gd name="T12" fmla="*/ 0 w 601"/>
              <a:gd name="T13" fmla="*/ 154 h 1172"/>
              <a:gd name="T14" fmla="*/ 0 w 601"/>
              <a:gd name="T15" fmla="*/ 169 h 1172"/>
              <a:gd name="T16" fmla="*/ 0 w 601"/>
              <a:gd name="T17" fmla="*/ 185 h 1172"/>
              <a:gd name="T18" fmla="*/ 1 w 601"/>
              <a:gd name="T19" fmla="*/ 200 h 1172"/>
              <a:gd name="T20" fmla="*/ 3 w 601"/>
              <a:gd name="T21" fmla="*/ 217 h 1172"/>
              <a:gd name="T22" fmla="*/ 4 w 601"/>
              <a:gd name="T23" fmla="*/ 232 h 1172"/>
              <a:gd name="T24" fmla="*/ 6 w 601"/>
              <a:gd name="T25" fmla="*/ 247 h 1172"/>
              <a:gd name="T26" fmla="*/ 8 w 601"/>
              <a:gd name="T27" fmla="*/ 263 h 1172"/>
              <a:gd name="T28" fmla="*/ 11 w 601"/>
              <a:gd name="T29" fmla="*/ 278 h 1172"/>
              <a:gd name="T30" fmla="*/ 15 w 601"/>
              <a:gd name="T31" fmla="*/ 295 h 1172"/>
              <a:gd name="T32" fmla="*/ 19 w 601"/>
              <a:gd name="T33" fmla="*/ 310 h 1172"/>
              <a:gd name="T34" fmla="*/ 23 w 601"/>
              <a:gd name="T35" fmla="*/ 325 h 1172"/>
              <a:gd name="T36" fmla="*/ 27 w 601"/>
              <a:gd name="T37" fmla="*/ 340 h 1172"/>
              <a:gd name="T38" fmla="*/ 32 w 601"/>
              <a:gd name="T39" fmla="*/ 356 h 1172"/>
              <a:gd name="T40" fmla="*/ 37 w 601"/>
              <a:gd name="T41" fmla="*/ 371 h 1172"/>
              <a:gd name="T42" fmla="*/ 42 w 601"/>
              <a:gd name="T43" fmla="*/ 386 h 1172"/>
              <a:gd name="T44" fmla="*/ 48 w 601"/>
              <a:gd name="T45" fmla="*/ 401 h 1172"/>
              <a:gd name="T46" fmla="*/ 53 w 601"/>
              <a:gd name="T47" fmla="*/ 416 h 1172"/>
              <a:gd name="T48" fmla="*/ 60 w 601"/>
              <a:gd name="T49" fmla="*/ 432 h 1172"/>
              <a:gd name="T50" fmla="*/ 67 w 601"/>
              <a:gd name="T51" fmla="*/ 447 h 1172"/>
              <a:gd name="T52" fmla="*/ 74 w 601"/>
              <a:gd name="T53" fmla="*/ 462 h 1172"/>
              <a:gd name="T54" fmla="*/ 81 w 601"/>
              <a:gd name="T55" fmla="*/ 475 h 1172"/>
              <a:gd name="T56" fmla="*/ 95 w 601"/>
              <a:gd name="T57" fmla="*/ 505 h 1172"/>
              <a:gd name="T58" fmla="*/ 110 w 601"/>
              <a:gd name="T59" fmla="*/ 534 h 1172"/>
              <a:gd name="T60" fmla="*/ 126 w 601"/>
              <a:gd name="T61" fmla="*/ 563 h 1172"/>
              <a:gd name="T62" fmla="*/ 142 w 601"/>
              <a:gd name="T63" fmla="*/ 590 h 1172"/>
              <a:gd name="T64" fmla="*/ 159 w 601"/>
              <a:gd name="T65" fmla="*/ 618 h 1172"/>
              <a:gd name="T66" fmla="*/ 177 w 601"/>
              <a:gd name="T67" fmla="*/ 645 h 1172"/>
              <a:gd name="T68" fmla="*/ 193 w 601"/>
              <a:gd name="T69" fmla="*/ 673 h 1172"/>
              <a:gd name="T70" fmla="*/ 212 w 601"/>
              <a:gd name="T71" fmla="*/ 699 h 1172"/>
              <a:gd name="T72" fmla="*/ 230 w 601"/>
              <a:gd name="T73" fmla="*/ 725 h 1172"/>
              <a:gd name="T74" fmla="*/ 248 w 601"/>
              <a:gd name="T75" fmla="*/ 751 h 1172"/>
              <a:gd name="T76" fmla="*/ 267 w 601"/>
              <a:gd name="T77" fmla="*/ 777 h 1172"/>
              <a:gd name="T78" fmla="*/ 286 w 601"/>
              <a:gd name="T79" fmla="*/ 801 h 1172"/>
              <a:gd name="T80" fmla="*/ 305 w 601"/>
              <a:gd name="T81" fmla="*/ 827 h 1172"/>
              <a:gd name="T82" fmla="*/ 326 w 601"/>
              <a:gd name="T83" fmla="*/ 852 h 1172"/>
              <a:gd name="T84" fmla="*/ 345 w 601"/>
              <a:gd name="T85" fmla="*/ 877 h 1172"/>
              <a:gd name="T86" fmla="*/ 379 w 601"/>
              <a:gd name="T87" fmla="*/ 918 h 1172"/>
              <a:gd name="T88" fmla="*/ 419 w 601"/>
              <a:gd name="T89" fmla="*/ 967 h 1172"/>
              <a:gd name="T90" fmla="*/ 460 w 601"/>
              <a:gd name="T91" fmla="*/ 1015 h 1172"/>
              <a:gd name="T92" fmla="*/ 501 w 601"/>
              <a:gd name="T93" fmla="*/ 1063 h 1172"/>
              <a:gd name="T94" fmla="*/ 523 w 601"/>
              <a:gd name="T95" fmla="*/ 1087 h 1172"/>
              <a:gd name="T96" fmla="*/ 544 w 601"/>
              <a:gd name="T97" fmla="*/ 1111 h 1172"/>
              <a:gd name="T98" fmla="*/ 566 w 601"/>
              <a:gd name="T99" fmla="*/ 1134 h 1172"/>
              <a:gd name="T100" fmla="*/ 587 w 601"/>
              <a:gd name="T101" fmla="*/ 1157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1" h="1172">
                <a:moveTo>
                  <a:pt x="16" y="0"/>
                </a:moveTo>
                <a:lnTo>
                  <a:pt x="12" y="21"/>
                </a:lnTo>
                <a:lnTo>
                  <a:pt x="11" y="32"/>
                </a:lnTo>
                <a:lnTo>
                  <a:pt x="10" y="43"/>
                </a:lnTo>
                <a:lnTo>
                  <a:pt x="8" y="52"/>
                </a:lnTo>
                <a:lnTo>
                  <a:pt x="7" y="63"/>
                </a:lnTo>
                <a:lnTo>
                  <a:pt x="6" y="74"/>
                </a:lnTo>
                <a:lnTo>
                  <a:pt x="4" y="84"/>
                </a:lnTo>
                <a:lnTo>
                  <a:pt x="4" y="89"/>
                </a:lnTo>
                <a:lnTo>
                  <a:pt x="3" y="95"/>
                </a:lnTo>
                <a:lnTo>
                  <a:pt x="3" y="100"/>
                </a:lnTo>
                <a:lnTo>
                  <a:pt x="3" y="106"/>
                </a:lnTo>
                <a:lnTo>
                  <a:pt x="1" y="111"/>
                </a:lnTo>
                <a:lnTo>
                  <a:pt x="1" y="117"/>
                </a:lnTo>
                <a:lnTo>
                  <a:pt x="1" y="121"/>
                </a:lnTo>
                <a:lnTo>
                  <a:pt x="1" y="126"/>
                </a:lnTo>
                <a:lnTo>
                  <a:pt x="0" y="132"/>
                </a:lnTo>
                <a:lnTo>
                  <a:pt x="0" y="137"/>
                </a:lnTo>
                <a:lnTo>
                  <a:pt x="0" y="143"/>
                </a:lnTo>
                <a:lnTo>
                  <a:pt x="0" y="148"/>
                </a:lnTo>
                <a:lnTo>
                  <a:pt x="0" y="154"/>
                </a:lnTo>
                <a:lnTo>
                  <a:pt x="0" y="158"/>
                </a:lnTo>
                <a:lnTo>
                  <a:pt x="0" y="163"/>
                </a:lnTo>
                <a:lnTo>
                  <a:pt x="0" y="169"/>
                </a:lnTo>
                <a:lnTo>
                  <a:pt x="0" y="174"/>
                </a:lnTo>
                <a:lnTo>
                  <a:pt x="0" y="180"/>
                </a:lnTo>
                <a:lnTo>
                  <a:pt x="0" y="185"/>
                </a:lnTo>
                <a:lnTo>
                  <a:pt x="0" y="189"/>
                </a:lnTo>
                <a:lnTo>
                  <a:pt x="0" y="195"/>
                </a:lnTo>
                <a:lnTo>
                  <a:pt x="1" y="200"/>
                </a:lnTo>
                <a:lnTo>
                  <a:pt x="1" y="206"/>
                </a:lnTo>
                <a:lnTo>
                  <a:pt x="1" y="211"/>
                </a:lnTo>
                <a:lnTo>
                  <a:pt x="3" y="217"/>
                </a:lnTo>
                <a:lnTo>
                  <a:pt x="3" y="221"/>
                </a:lnTo>
                <a:lnTo>
                  <a:pt x="3" y="226"/>
                </a:lnTo>
                <a:lnTo>
                  <a:pt x="4" y="232"/>
                </a:lnTo>
                <a:lnTo>
                  <a:pt x="4" y="237"/>
                </a:lnTo>
                <a:lnTo>
                  <a:pt x="6" y="243"/>
                </a:lnTo>
                <a:lnTo>
                  <a:pt x="6" y="247"/>
                </a:lnTo>
                <a:lnTo>
                  <a:pt x="7" y="252"/>
                </a:lnTo>
                <a:lnTo>
                  <a:pt x="8" y="258"/>
                </a:lnTo>
                <a:lnTo>
                  <a:pt x="8" y="263"/>
                </a:lnTo>
                <a:lnTo>
                  <a:pt x="10" y="269"/>
                </a:lnTo>
                <a:lnTo>
                  <a:pt x="11" y="273"/>
                </a:lnTo>
                <a:lnTo>
                  <a:pt x="11" y="278"/>
                </a:lnTo>
                <a:lnTo>
                  <a:pt x="12" y="284"/>
                </a:lnTo>
                <a:lnTo>
                  <a:pt x="14" y="289"/>
                </a:lnTo>
                <a:lnTo>
                  <a:pt x="15" y="295"/>
                </a:lnTo>
                <a:lnTo>
                  <a:pt x="16" y="299"/>
                </a:lnTo>
                <a:lnTo>
                  <a:pt x="18" y="304"/>
                </a:lnTo>
                <a:lnTo>
                  <a:pt x="19" y="310"/>
                </a:lnTo>
                <a:lnTo>
                  <a:pt x="21" y="315"/>
                </a:lnTo>
                <a:lnTo>
                  <a:pt x="22" y="319"/>
                </a:lnTo>
                <a:lnTo>
                  <a:pt x="23" y="325"/>
                </a:lnTo>
                <a:lnTo>
                  <a:pt x="25" y="330"/>
                </a:lnTo>
                <a:lnTo>
                  <a:pt x="26" y="336"/>
                </a:lnTo>
                <a:lnTo>
                  <a:pt x="27" y="340"/>
                </a:lnTo>
                <a:lnTo>
                  <a:pt x="29" y="345"/>
                </a:lnTo>
                <a:lnTo>
                  <a:pt x="30" y="351"/>
                </a:lnTo>
                <a:lnTo>
                  <a:pt x="32" y="356"/>
                </a:lnTo>
                <a:lnTo>
                  <a:pt x="33" y="360"/>
                </a:lnTo>
                <a:lnTo>
                  <a:pt x="36" y="366"/>
                </a:lnTo>
                <a:lnTo>
                  <a:pt x="37" y="371"/>
                </a:lnTo>
                <a:lnTo>
                  <a:pt x="38" y="375"/>
                </a:lnTo>
                <a:lnTo>
                  <a:pt x="41" y="381"/>
                </a:lnTo>
                <a:lnTo>
                  <a:pt x="42" y="386"/>
                </a:lnTo>
                <a:lnTo>
                  <a:pt x="44" y="392"/>
                </a:lnTo>
                <a:lnTo>
                  <a:pt x="47" y="396"/>
                </a:lnTo>
                <a:lnTo>
                  <a:pt x="48" y="401"/>
                </a:lnTo>
                <a:lnTo>
                  <a:pt x="51" y="407"/>
                </a:lnTo>
                <a:lnTo>
                  <a:pt x="52" y="411"/>
                </a:lnTo>
                <a:lnTo>
                  <a:pt x="53" y="416"/>
                </a:lnTo>
                <a:lnTo>
                  <a:pt x="56" y="422"/>
                </a:lnTo>
                <a:lnTo>
                  <a:pt x="58" y="426"/>
                </a:lnTo>
                <a:lnTo>
                  <a:pt x="60" y="432"/>
                </a:lnTo>
                <a:lnTo>
                  <a:pt x="63" y="436"/>
                </a:lnTo>
                <a:lnTo>
                  <a:pt x="64" y="441"/>
                </a:lnTo>
                <a:lnTo>
                  <a:pt x="67" y="447"/>
                </a:lnTo>
                <a:lnTo>
                  <a:pt x="69" y="451"/>
                </a:lnTo>
                <a:lnTo>
                  <a:pt x="71" y="456"/>
                </a:lnTo>
                <a:lnTo>
                  <a:pt x="74" y="462"/>
                </a:lnTo>
                <a:lnTo>
                  <a:pt x="75" y="466"/>
                </a:lnTo>
                <a:lnTo>
                  <a:pt x="78" y="471"/>
                </a:lnTo>
                <a:lnTo>
                  <a:pt x="81" y="475"/>
                </a:lnTo>
                <a:lnTo>
                  <a:pt x="85" y="486"/>
                </a:lnTo>
                <a:lnTo>
                  <a:pt x="90" y="496"/>
                </a:lnTo>
                <a:lnTo>
                  <a:pt x="95" y="505"/>
                </a:lnTo>
                <a:lnTo>
                  <a:pt x="100" y="515"/>
                </a:lnTo>
                <a:lnTo>
                  <a:pt x="105" y="525"/>
                </a:lnTo>
                <a:lnTo>
                  <a:pt x="110" y="534"/>
                </a:lnTo>
                <a:lnTo>
                  <a:pt x="115" y="544"/>
                </a:lnTo>
                <a:lnTo>
                  <a:pt x="121" y="553"/>
                </a:lnTo>
                <a:lnTo>
                  <a:pt x="126" y="563"/>
                </a:lnTo>
                <a:lnTo>
                  <a:pt x="131" y="573"/>
                </a:lnTo>
                <a:lnTo>
                  <a:pt x="137" y="581"/>
                </a:lnTo>
                <a:lnTo>
                  <a:pt x="142" y="590"/>
                </a:lnTo>
                <a:lnTo>
                  <a:pt x="148" y="600"/>
                </a:lnTo>
                <a:lnTo>
                  <a:pt x="153" y="610"/>
                </a:lnTo>
                <a:lnTo>
                  <a:pt x="159" y="618"/>
                </a:lnTo>
                <a:lnTo>
                  <a:pt x="164" y="627"/>
                </a:lnTo>
                <a:lnTo>
                  <a:pt x="170" y="637"/>
                </a:lnTo>
                <a:lnTo>
                  <a:pt x="177" y="645"/>
                </a:lnTo>
                <a:lnTo>
                  <a:pt x="182" y="655"/>
                </a:lnTo>
                <a:lnTo>
                  <a:pt x="188" y="663"/>
                </a:lnTo>
                <a:lnTo>
                  <a:pt x="193" y="673"/>
                </a:lnTo>
                <a:lnTo>
                  <a:pt x="200" y="681"/>
                </a:lnTo>
                <a:lnTo>
                  <a:pt x="205" y="690"/>
                </a:lnTo>
                <a:lnTo>
                  <a:pt x="212" y="699"/>
                </a:lnTo>
                <a:lnTo>
                  <a:pt x="218" y="708"/>
                </a:lnTo>
                <a:lnTo>
                  <a:pt x="223" y="716"/>
                </a:lnTo>
                <a:lnTo>
                  <a:pt x="230" y="725"/>
                </a:lnTo>
                <a:lnTo>
                  <a:pt x="236" y="734"/>
                </a:lnTo>
                <a:lnTo>
                  <a:pt x="242" y="742"/>
                </a:lnTo>
                <a:lnTo>
                  <a:pt x="248" y="751"/>
                </a:lnTo>
                <a:lnTo>
                  <a:pt x="255" y="759"/>
                </a:lnTo>
                <a:lnTo>
                  <a:pt x="262" y="768"/>
                </a:lnTo>
                <a:lnTo>
                  <a:pt x="267" y="777"/>
                </a:lnTo>
                <a:lnTo>
                  <a:pt x="274" y="785"/>
                </a:lnTo>
                <a:lnTo>
                  <a:pt x="281" y="793"/>
                </a:lnTo>
                <a:lnTo>
                  <a:pt x="286" y="801"/>
                </a:lnTo>
                <a:lnTo>
                  <a:pt x="293" y="811"/>
                </a:lnTo>
                <a:lnTo>
                  <a:pt x="300" y="819"/>
                </a:lnTo>
                <a:lnTo>
                  <a:pt x="305" y="827"/>
                </a:lnTo>
                <a:lnTo>
                  <a:pt x="312" y="835"/>
                </a:lnTo>
                <a:lnTo>
                  <a:pt x="319" y="844"/>
                </a:lnTo>
                <a:lnTo>
                  <a:pt x="326" y="852"/>
                </a:lnTo>
                <a:lnTo>
                  <a:pt x="333" y="860"/>
                </a:lnTo>
                <a:lnTo>
                  <a:pt x="338" y="868"/>
                </a:lnTo>
                <a:lnTo>
                  <a:pt x="345" y="877"/>
                </a:lnTo>
                <a:lnTo>
                  <a:pt x="352" y="885"/>
                </a:lnTo>
                <a:lnTo>
                  <a:pt x="366" y="901"/>
                </a:lnTo>
                <a:lnTo>
                  <a:pt x="379" y="918"/>
                </a:lnTo>
                <a:lnTo>
                  <a:pt x="392" y="934"/>
                </a:lnTo>
                <a:lnTo>
                  <a:pt x="405" y="951"/>
                </a:lnTo>
                <a:lnTo>
                  <a:pt x="419" y="967"/>
                </a:lnTo>
                <a:lnTo>
                  <a:pt x="433" y="982"/>
                </a:lnTo>
                <a:lnTo>
                  <a:pt x="446" y="998"/>
                </a:lnTo>
                <a:lnTo>
                  <a:pt x="460" y="1015"/>
                </a:lnTo>
                <a:lnTo>
                  <a:pt x="474" y="1031"/>
                </a:lnTo>
                <a:lnTo>
                  <a:pt x="487" y="1048"/>
                </a:lnTo>
                <a:lnTo>
                  <a:pt x="501" y="1063"/>
                </a:lnTo>
                <a:lnTo>
                  <a:pt x="508" y="1071"/>
                </a:lnTo>
                <a:lnTo>
                  <a:pt x="516" y="1079"/>
                </a:lnTo>
                <a:lnTo>
                  <a:pt x="523" y="1087"/>
                </a:lnTo>
                <a:lnTo>
                  <a:pt x="530" y="1096"/>
                </a:lnTo>
                <a:lnTo>
                  <a:pt x="537" y="1103"/>
                </a:lnTo>
                <a:lnTo>
                  <a:pt x="544" y="1111"/>
                </a:lnTo>
                <a:lnTo>
                  <a:pt x="550" y="1119"/>
                </a:lnTo>
                <a:lnTo>
                  <a:pt x="559" y="1127"/>
                </a:lnTo>
                <a:lnTo>
                  <a:pt x="566" y="1134"/>
                </a:lnTo>
                <a:lnTo>
                  <a:pt x="572" y="1142"/>
                </a:lnTo>
                <a:lnTo>
                  <a:pt x="579" y="1150"/>
                </a:lnTo>
                <a:lnTo>
                  <a:pt x="587" y="1157"/>
                </a:lnTo>
                <a:lnTo>
                  <a:pt x="594" y="1165"/>
                </a:lnTo>
                <a:lnTo>
                  <a:pt x="601" y="11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223"/>
          <p:cNvSpPr>
            <a:spLocks noChangeShapeType="1"/>
          </p:cNvSpPr>
          <p:nvPr/>
        </p:nvSpPr>
        <p:spPr bwMode="auto">
          <a:xfrm flipH="1">
            <a:off x="1557337" y="4616450"/>
            <a:ext cx="27035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224"/>
          <p:cNvSpPr>
            <a:spLocks noChangeShapeType="1"/>
          </p:cNvSpPr>
          <p:nvPr/>
        </p:nvSpPr>
        <p:spPr bwMode="auto">
          <a:xfrm flipH="1">
            <a:off x="1549400" y="4625975"/>
            <a:ext cx="24923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225"/>
          <p:cNvSpPr>
            <a:spLocks noChangeShapeType="1"/>
          </p:cNvSpPr>
          <p:nvPr/>
        </p:nvSpPr>
        <p:spPr bwMode="auto">
          <a:xfrm flipH="1">
            <a:off x="1484312" y="4691063"/>
            <a:ext cx="2867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226"/>
          <p:cNvSpPr>
            <a:spLocks noChangeShapeType="1"/>
          </p:cNvSpPr>
          <p:nvPr/>
        </p:nvSpPr>
        <p:spPr bwMode="auto">
          <a:xfrm flipH="1">
            <a:off x="1320800" y="4856163"/>
            <a:ext cx="2940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227"/>
          <p:cNvSpPr>
            <a:spLocks noChangeShapeType="1"/>
          </p:cNvSpPr>
          <p:nvPr/>
        </p:nvSpPr>
        <p:spPr bwMode="auto">
          <a:xfrm flipH="1">
            <a:off x="1239837" y="4937125"/>
            <a:ext cx="28019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228"/>
          <p:cNvSpPr>
            <a:spLocks noChangeShapeType="1"/>
          </p:cNvSpPr>
          <p:nvPr/>
        </p:nvSpPr>
        <p:spPr bwMode="auto">
          <a:xfrm flipV="1">
            <a:off x="1239837" y="2827338"/>
            <a:ext cx="0" cy="2109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229"/>
          <p:cNvSpPr>
            <a:spLocks noChangeShapeType="1"/>
          </p:cNvSpPr>
          <p:nvPr/>
        </p:nvSpPr>
        <p:spPr bwMode="auto">
          <a:xfrm flipV="1">
            <a:off x="1320800" y="2736850"/>
            <a:ext cx="0" cy="2119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230"/>
          <p:cNvSpPr>
            <a:spLocks noChangeShapeType="1"/>
          </p:cNvSpPr>
          <p:nvPr/>
        </p:nvSpPr>
        <p:spPr bwMode="auto">
          <a:xfrm flipV="1">
            <a:off x="1484312" y="2517775"/>
            <a:ext cx="0" cy="2173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231"/>
          <p:cNvSpPr>
            <a:spLocks noChangeShapeType="1"/>
          </p:cNvSpPr>
          <p:nvPr/>
        </p:nvSpPr>
        <p:spPr bwMode="auto">
          <a:xfrm flipV="1">
            <a:off x="1549400" y="2208213"/>
            <a:ext cx="0" cy="2417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232"/>
          <p:cNvSpPr>
            <a:spLocks noChangeShapeType="1"/>
          </p:cNvSpPr>
          <p:nvPr/>
        </p:nvSpPr>
        <p:spPr bwMode="auto">
          <a:xfrm flipV="1">
            <a:off x="1557337" y="2298700"/>
            <a:ext cx="0" cy="2317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Freeform 233"/>
          <p:cNvSpPr>
            <a:spLocks/>
          </p:cNvSpPr>
          <p:nvPr/>
        </p:nvSpPr>
        <p:spPr bwMode="auto">
          <a:xfrm>
            <a:off x="1239837" y="2208213"/>
            <a:ext cx="317500" cy="619125"/>
          </a:xfrm>
          <a:custGeom>
            <a:avLst/>
            <a:gdLst>
              <a:gd name="T0" fmla="*/ 590 w 602"/>
              <a:gd name="T1" fmla="*/ 32 h 1172"/>
              <a:gd name="T2" fmla="*/ 595 w 602"/>
              <a:gd name="T3" fmla="*/ 63 h 1172"/>
              <a:gd name="T4" fmla="*/ 598 w 602"/>
              <a:gd name="T5" fmla="*/ 89 h 1172"/>
              <a:gd name="T6" fmla="*/ 600 w 602"/>
              <a:gd name="T7" fmla="*/ 106 h 1172"/>
              <a:gd name="T8" fmla="*/ 601 w 602"/>
              <a:gd name="T9" fmla="*/ 121 h 1172"/>
              <a:gd name="T10" fmla="*/ 602 w 602"/>
              <a:gd name="T11" fmla="*/ 137 h 1172"/>
              <a:gd name="T12" fmla="*/ 602 w 602"/>
              <a:gd name="T13" fmla="*/ 154 h 1172"/>
              <a:gd name="T14" fmla="*/ 602 w 602"/>
              <a:gd name="T15" fmla="*/ 169 h 1172"/>
              <a:gd name="T16" fmla="*/ 602 w 602"/>
              <a:gd name="T17" fmla="*/ 185 h 1172"/>
              <a:gd name="T18" fmla="*/ 601 w 602"/>
              <a:gd name="T19" fmla="*/ 200 h 1172"/>
              <a:gd name="T20" fmla="*/ 600 w 602"/>
              <a:gd name="T21" fmla="*/ 217 h 1172"/>
              <a:gd name="T22" fmla="*/ 598 w 602"/>
              <a:gd name="T23" fmla="*/ 232 h 1172"/>
              <a:gd name="T24" fmla="*/ 595 w 602"/>
              <a:gd name="T25" fmla="*/ 247 h 1172"/>
              <a:gd name="T26" fmla="*/ 593 w 602"/>
              <a:gd name="T27" fmla="*/ 263 h 1172"/>
              <a:gd name="T28" fmla="*/ 590 w 602"/>
              <a:gd name="T29" fmla="*/ 278 h 1172"/>
              <a:gd name="T30" fmla="*/ 587 w 602"/>
              <a:gd name="T31" fmla="*/ 295 h 1172"/>
              <a:gd name="T32" fmla="*/ 583 w 602"/>
              <a:gd name="T33" fmla="*/ 310 h 1172"/>
              <a:gd name="T34" fmla="*/ 579 w 602"/>
              <a:gd name="T35" fmla="*/ 325 h 1172"/>
              <a:gd name="T36" fmla="*/ 575 w 602"/>
              <a:gd name="T37" fmla="*/ 340 h 1172"/>
              <a:gd name="T38" fmla="*/ 569 w 602"/>
              <a:gd name="T39" fmla="*/ 356 h 1172"/>
              <a:gd name="T40" fmla="*/ 565 w 602"/>
              <a:gd name="T41" fmla="*/ 371 h 1172"/>
              <a:gd name="T42" fmla="*/ 560 w 602"/>
              <a:gd name="T43" fmla="*/ 386 h 1172"/>
              <a:gd name="T44" fmla="*/ 554 w 602"/>
              <a:gd name="T45" fmla="*/ 401 h 1172"/>
              <a:gd name="T46" fmla="*/ 548 w 602"/>
              <a:gd name="T47" fmla="*/ 416 h 1172"/>
              <a:gd name="T48" fmla="*/ 542 w 602"/>
              <a:gd name="T49" fmla="*/ 432 h 1172"/>
              <a:gd name="T50" fmla="*/ 535 w 602"/>
              <a:gd name="T51" fmla="*/ 447 h 1172"/>
              <a:gd name="T52" fmla="*/ 528 w 602"/>
              <a:gd name="T53" fmla="*/ 462 h 1172"/>
              <a:gd name="T54" fmla="*/ 522 w 602"/>
              <a:gd name="T55" fmla="*/ 475 h 1172"/>
              <a:gd name="T56" fmla="*/ 506 w 602"/>
              <a:gd name="T57" fmla="*/ 505 h 1172"/>
              <a:gd name="T58" fmla="*/ 491 w 602"/>
              <a:gd name="T59" fmla="*/ 534 h 1172"/>
              <a:gd name="T60" fmla="*/ 476 w 602"/>
              <a:gd name="T61" fmla="*/ 563 h 1172"/>
              <a:gd name="T62" fmla="*/ 460 w 602"/>
              <a:gd name="T63" fmla="*/ 590 h 1172"/>
              <a:gd name="T64" fmla="*/ 443 w 602"/>
              <a:gd name="T65" fmla="*/ 618 h 1172"/>
              <a:gd name="T66" fmla="*/ 426 w 602"/>
              <a:gd name="T67" fmla="*/ 645 h 1172"/>
              <a:gd name="T68" fmla="*/ 408 w 602"/>
              <a:gd name="T69" fmla="*/ 673 h 1172"/>
              <a:gd name="T70" fmla="*/ 390 w 602"/>
              <a:gd name="T71" fmla="*/ 699 h 1172"/>
              <a:gd name="T72" fmla="*/ 372 w 602"/>
              <a:gd name="T73" fmla="*/ 725 h 1172"/>
              <a:gd name="T74" fmla="*/ 353 w 602"/>
              <a:gd name="T75" fmla="*/ 751 h 1172"/>
              <a:gd name="T76" fmla="*/ 334 w 602"/>
              <a:gd name="T77" fmla="*/ 777 h 1172"/>
              <a:gd name="T78" fmla="*/ 315 w 602"/>
              <a:gd name="T79" fmla="*/ 801 h 1172"/>
              <a:gd name="T80" fmla="*/ 296 w 602"/>
              <a:gd name="T81" fmla="*/ 827 h 1172"/>
              <a:gd name="T82" fmla="*/ 276 w 602"/>
              <a:gd name="T83" fmla="*/ 852 h 1172"/>
              <a:gd name="T84" fmla="*/ 257 w 602"/>
              <a:gd name="T85" fmla="*/ 877 h 1172"/>
              <a:gd name="T86" fmla="*/ 223 w 602"/>
              <a:gd name="T87" fmla="*/ 918 h 1172"/>
              <a:gd name="T88" fmla="*/ 183 w 602"/>
              <a:gd name="T89" fmla="*/ 967 h 1172"/>
              <a:gd name="T90" fmla="*/ 142 w 602"/>
              <a:gd name="T91" fmla="*/ 1015 h 1172"/>
              <a:gd name="T92" fmla="*/ 100 w 602"/>
              <a:gd name="T93" fmla="*/ 1063 h 1172"/>
              <a:gd name="T94" fmla="*/ 79 w 602"/>
              <a:gd name="T95" fmla="*/ 1087 h 1172"/>
              <a:gd name="T96" fmla="*/ 59 w 602"/>
              <a:gd name="T97" fmla="*/ 1111 h 1172"/>
              <a:gd name="T98" fmla="*/ 37 w 602"/>
              <a:gd name="T99" fmla="*/ 1134 h 1172"/>
              <a:gd name="T100" fmla="*/ 15 w 602"/>
              <a:gd name="T101" fmla="*/ 1157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2" h="1172">
                <a:moveTo>
                  <a:pt x="586" y="0"/>
                </a:moveTo>
                <a:lnTo>
                  <a:pt x="589" y="21"/>
                </a:lnTo>
                <a:lnTo>
                  <a:pt x="590" y="32"/>
                </a:lnTo>
                <a:lnTo>
                  <a:pt x="593" y="43"/>
                </a:lnTo>
                <a:lnTo>
                  <a:pt x="594" y="52"/>
                </a:lnTo>
                <a:lnTo>
                  <a:pt x="595" y="63"/>
                </a:lnTo>
                <a:lnTo>
                  <a:pt x="597" y="74"/>
                </a:lnTo>
                <a:lnTo>
                  <a:pt x="597" y="84"/>
                </a:lnTo>
                <a:lnTo>
                  <a:pt x="598" y="89"/>
                </a:lnTo>
                <a:lnTo>
                  <a:pt x="598" y="95"/>
                </a:lnTo>
                <a:lnTo>
                  <a:pt x="600" y="100"/>
                </a:lnTo>
                <a:lnTo>
                  <a:pt x="600" y="106"/>
                </a:lnTo>
                <a:lnTo>
                  <a:pt x="600" y="111"/>
                </a:lnTo>
                <a:lnTo>
                  <a:pt x="601" y="117"/>
                </a:lnTo>
                <a:lnTo>
                  <a:pt x="601" y="121"/>
                </a:lnTo>
                <a:lnTo>
                  <a:pt x="601" y="126"/>
                </a:lnTo>
                <a:lnTo>
                  <a:pt x="601" y="132"/>
                </a:lnTo>
                <a:lnTo>
                  <a:pt x="602" y="137"/>
                </a:lnTo>
                <a:lnTo>
                  <a:pt x="602" y="143"/>
                </a:lnTo>
                <a:lnTo>
                  <a:pt x="602" y="148"/>
                </a:lnTo>
                <a:lnTo>
                  <a:pt x="602" y="154"/>
                </a:lnTo>
                <a:lnTo>
                  <a:pt x="602" y="158"/>
                </a:lnTo>
                <a:lnTo>
                  <a:pt x="602" y="163"/>
                </a:lnTo>
                <a:lnTo>
                  <a:pt x="602" y="169"/>
                </a:lnTo>
                <a:lnTo>
                  <a:pt x="602" y="174"/>
                </a:lnTo>
                <a:lnTo>
                  <a:pt x="602" y="180"/>
                </a:lnTo>
                <a:lnTo>
                  <a:pt x="602" y="185"/>
                </a:lnTo>
                <a:lnTo>
                  <a:pt x="602" y="189"/>
                </a:lnTo>
                <a:lnTo>
                  <a:pt x="601" y="195"/>
                </a:lnTo>
                <a:lnTo>
                  <a:pt x="601" y="200"/>
                </a:lnTo>
                <a:lnTo>
                  <a:pt x="601" y="206"/>
                </a:lnTo>
                <a:lnTo>
                  <a:pt x="601" y="211"/>
                </a:lnTo>
                <a:lnTo>
                  <a:pt x="600" y="217"/>
                </a:lnTo>
                <a:lnTo>
                  <a:pt x="600" y="221"/>
                </a:lnTo>
                <a:lnTo>
                  <a:pt x="598" y="226"/>
                </a:lnTo>
                <a:lnTo>
                  <a:pt x="598" y="232"/>
                </a:lnTo>
                <a:lnTo>
                  <a:pt x="597" y="237"/>
                </a:lnTo>
                <a:lnTo>
                  <a:pt x="597" y="243"/>
                </a:lnTo>
                <a:lnTo>
                  <a:pt x="595" y="247"/>
                </a:lnTo>
                <a:lnTo>
                  <a:pt x="595" y="252"/>
                </a:lnTo>
                <a:lnTo>
                  <a:pt x="594" y="258"/>
                </a:lnTo>
                <a:lnTo>
                  <a:pt x="593" y="263"/>
                </a:lnTo>
                <a:lnTo>
                  <a:pt x="593" y="269"/>
                </a:lnTo>
                <a:lnTo>
                  <a:pt x="591" y="273"/>
                </a:lnTo>
                <a:lnTo>
                  <a:pt x="590" y="278"/>
                </a:lnTo>
                <a:lnTo>
                  <a:pt x="589" y="284"/>
                </a:lnTo>
                <a:lnTo>
                  <a:pt x="589" y="289"/>
                </a:lnTo>
                <a:lnTo>
                  <a:pt x="587" y="295"/>
                </a:lnTo>
                <a:lnTo>
                  <a:pt x="586" y="299"/>
                </a:lnTo>
                <a:lnTo>
                  <a:pt x="585" y="304"/>
                </a:lnTo>
                <a:lnTo>
                  <a:pt x="583" y="310"/>
                </a:lnTo>
                <a:lnTo>
                  <a:pt x="582" y="315"/>
                </a:lnTo>
                <a:lnTo>
                  <a:pt x="580" y="319"/>
                </a:lnTo>
                <a:lnTo>
                  <a:pt x="579" y="325"/>
                </a:lnTo>
                <a:lnTo>
                  <a:pt x="578" y="330"/>
                </a:lnTo>
                <a:lnTo>
                  <a:pt x="576" y="336"/>
                </a:lnTo>
                <a:lnTo>
                  <a:pt x="575" y="340"/>
                </a:lnTo>
                <a:lnTo>
                  <a:pt x="574" y="345"/>
                </a:lnTo>
                <a:lnTo>
                  <a:pt x="572" y="351"/>
                </a:lnTo>
                <a:lnTo>
                  <a:pt x="569" y="356"/>
                </a:lnTo>
                <a:lnTo>
                  <a:pt x="568" y="360"/>
                </a:lnTo>
                <a:lnTo>
                  <a:pt x="567" y="366"/>
                </a:lnTo>
                <a:lnTo>
                  <a:pt x="565" y="371"/>
                </a:lnTo>
                <a:lnTo>
                  <a:pt x="563" y="375"/>
                </a:lnTo>
                <a:lnTo>
                  <a:pt x="561" y="381"/>
                </a:lnTo>
                <a:lnTo>
                  <a:pt x="560" y="386"/>
                </a:lnTo>
                <a:lnTo>
                  <a:pt x="557" y="392"/>
                </a:lnTo>
                <a:lnTo>
                  <a:pt x="556" y="396"/>
                </a:lnTo>
                <a:lnTo>
                  <a:pt x="554" y="401"/>
                </a:lnTo>
                <a:lnTo>
                  <a:pt x="552" y="407"/>
                </a:lnTo>
                <a:lnTo>
                  <a:pt x="550" y="411"/>
                </a:lnTo>
                <a:lnTo>
                  <a:pt x="548" y="416"/>
                </a:lnTo>
                <a:lnTo>
                  <a:pt x="546" y="422"/>
                </a:lnTo>
                <a:lnTo>
                  <a:pt x="543" y="426"/>
                </a:lnTo>
                <a:lnTo>
                  <a:pt x="542" y="432"/>
                </a:lnTo>
                <a:lnTo>
                  <a:pt x="539" y="436"/>
                </a:lnTo>
                <a:lnTo>
                  <a:pt x="538" y="441"/>
                </a:lnTo>
                <a:lnTo>
                  <a:pt x="535" y="447"/>
                </a:lnTo>
                <a:lnTo>
                  <a:pt x="532" y="451"/>
                </a:lnTo>
                <a:lnTo>
                  <a:pt x="531" y="456"/>
                </a:lnTo>
                <a:lnTo>
                  <a:pt x="528" y="462"/>
                </a:lnTo>
                <a:lnTo>
                  <a:pt x="526" y="466"/>
                </a:lnTo>
                <a:lnTo>
                  <a:pt x="524" y="471"/>
                </a:lnTo>
                <a:lnTo>
                  <a:pt x="522" y="475"/>
                </a:lnTo>
                <a:lnTo>
                  <a:pt x="517" y="486"/>
                </a:lnTo>
                <a:lnTo>
                  <a:pt x="512" y="496"/>
                </a:lnTo>
                <a:lnTo>
                  <a:pt x="506" y="505"/>
                </a:lnTo>
                <a:lnTo>
                  <a:pt x="502" y="515"/>
                </a:lnTo>
                <a:lnTo>
                  <a:pt x="497" y="525"/>
                </a:lnTo>
                <a:lnTo>
                  <a:pt x="491" y="534"/>
                </a:lnTo>
                <a:lnTo>
                  <a:pt x="487" y="544"/>
                </a:lnTo>
                <a:lnTo>
                  <a:pt x="482" y="553"/>
                </a:lnTo>
                <a:lnTo>
                  <a:pt x="476" y="563"/>
                </a:lnTo>
                <a:lnTo>
                  <a:pt x="471" y="573"/>
                </a:lnTo>
                <a:lnTo>
                  <a:pt x="465" y="581"/>
                </a:lnTo>
                <a:lnTo>
                  <a:pt x="460" y="590"/>
                </a:lnTo>
                <a:lnTo>
                  <a:pt x="454" y="600"/>
                </a:lnTo>
                <a:lnTo>
                  <a:pt x="449" y="610"/>
                </a:lnTo>
                <a:lnTo>
                  <a:pt x="443" y="618"/>
                </a:lnTo>
                <a:lnTo>
                  <a:pt x="437" y="627"/>
                </a:lnTo>
                <a:lnTo>
                  <a:pt x="431" y="637"/>
                </a:lnTo>
                <a:lnTo>
                  <a:pt x="426" y="645"/>
                </a:lnTo>
                <a:lnTo>
                  <a:pt x="420" y="655"/>
                </a:lnTo>
                <a:lnTo>
                  <a:pt x="415" y="663"/>
                </a:lnTo>
                <a:lnTo>
                  <a:pt x="408" y="673"/>
                </a:lnTo>
                <a:lnTo>
                  <a:pt x="402" y="681"/>
                </a:lnTo>
                <a:lnTo>
                  <a:pt x="396" y="690"/>
                </a:lnTo>
                <a:lnTo>
                  <a:pt x="390" y="699"/>
                </a:lnTo>
                <a:lnTo>
                  <a:pt x="385" y="708"/>
                </a:lnTo>
                <a:lnTo>
                  <a:pt x="378" y="716"/>
                </a:lnTo>
                <a:lnTo>
                  <a:pt x="372" y="725"/>
                </a:lnTo>
                <a:lnTo>
                  <a:pt x="365" y="734"/>
                </a:lnTo>
                <a:lnTo>
                  <a:pt x="360" y="742"/>
                </a:lnTo>
                <a:lnTo>
                  <a:pt x="353" y="751"/>
                </a:lnTo>
                <a:lnTo>
                  <a:pt x="348" y="759"/>
                </a:lnTo>
                <a:lnTo>
                  <a:pt x="341" y="768"/>
                </a:lnTo>
                <a:lnTo>
                  <a:pt x="334" y="777"/>
                </a:lnTo>
                <a:lnTo>
                  <a:pt x="328" y="785"/>
                </a:lnTo>
                <a:lnTo>
                  <a:pt x="322" y="793"/>
                </a:lnTo>
                <a:lnTo>
                  <a:pt x="315" y="801"/>
                </a:lnTo>
                <a:lnTo>
                  <a:pt x="309" y="811"/>
                </a:lnTo>
                <a:lnTo>
                  <a:pt x="302" y="819"/>
                </a:lnTo>
                <a:lnTo>
                  <a:pt x="296" y="827"/>
                </a:lnTo>
                <a:lnTo>
                  <a:pt x="290" y="835"/>
                </a:lnTo>
                <a:lnTo>
                  <a:pt x="283" y="844"/>
                </a:lnTo>
                <a:lnTo>
                  <a:pt x="276" y="852"/>
                </a:lnTo>
                <a:lnTo>
                  <a:pt x="270" y="860"/>
                </a:lnTo>
                <a:lnTo>
                  <a:pt x="263" y="868"/>
                </a:lnTo>
                <a:lnTo>
                  <a:pt x="257" y="877"/>
                </a:lnTo>
                <a:lnTo>
                  <a:pt x="250" y="885"/>
                </a:lnTo>
                <a:lnTo>
                  <a:pt x="237" y="901"/>
                </a:lnTo>
                <a:lnTo>
                  <a:pt x="223" y="918"/>
                </a:lnTo>
                <a:lnTo>
                  <a:pt x="209" y="934"/>
                </a:lnTo>
                <a:lnTo>
                  <a:pt x="196" y="951"/>
                </a:lnTo>
                <a:lnTo>
                  <a:pt x="183" y="967"/>
                </a:lnTo>
                <a:lnTo>
                  <a:pt x="170" y="982"/>
                </a:lnTo>
                <a:lnTo>
                  <a:pt x="156" y="998"/>
                </a:lnTo>
                <a:lnTo>
                  <a:pt x="142" y="1015"/>
                </a:lnTo>
                <a:lnTo>
                  <a:pt x="129" y="1031"/>
                </a:lnTo>
                <a:lnTo>
                  <a:pt x="113" y="1048"/>
                </a:lnTo>
                <a:lnTo>
                  <a:pt x="100" y="1063"/>
                </a:lnTo>
                <a:lnTo>
                  <a:pt x="93" y="1071"/>
                </a:lnTo>
                <a:lnTo>
                  <a:pt x="86" y="1079"/>
                </a:lnTo>
                <a:lnTo>
                  <a:pt x="79" y="1087"/>
                </a:lnTo>
                <a:lnTo>
                  <a:pt x="72" y="1096"/>
                </a:lnTo>
                <a:lnTo>
                  <a:pt x="66" y="1103"/>
                </a:lnTo>
                <a:lnTo>
                  <a:pt x="59" y="1111"/>
                </a:lnTo>
                <a:lnTo>
                  <a:pt x="51" y="1119"/>
                </a:lnTo>
                <a:lnTo>
                  <a:pt x="44" y="1127"/>
                </a:lnTo>
                <a:lnTo>
                  <a:pt x="37" y="1134"/>
                </a:lnTo>
                <a:lnTo>
                  <a:pt x="30" y="1142"/>
                </a:lnTo>
                <a:lnTo>
                  <a:pt x="22" y="1150"/>
                </a:lnTo>
                <a:lnTo>
                  <a:pt x="15" y="1157"/>
                </a:lnTo>
                <a:lnTo>
                  <a:pt x="8" y="1165"/>
                </a:lnTo>
                <a:lnTo>
                  <a:pt x="0" y="117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234"/>
          <p:cNvSpPr>
            <a:spLocks noChangeShapeType="1"/>
          </p:cNvSpPr>
          <p:nvPr/>
        </p:nvSpPr>
        <p:spPr bwMode="auto">
          <a:xfrm flipV="1">
            <a:off x="7232650" y="1012825"/>
            <a:ext cx="0" cy="5205413"/>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5"/>
          <p:cNvSpPr>
            <a:spLocks/>
          </p:cNvSpPr>
          <p:nvPr/>
        </p:nvSpPr>
        <p:spPr bwMode="auto">
          <a:xfrm>
            <a:off x="6457950" y="3424238"/>
            <a:ext cx="1549400" cy="1549400"/>
          </a:xfrm>
          <a:custGeom>
            <a:avLst/>
            <a:gdLst>
              <a:gd name="T0" fmla="*/ 2921 w 2928"/>
              <a:gd name="T1" fmla="*/ 1324 h 2930"/>
              <a:gd name="T2" fmla="*/ 2885 w 2928"/>
              <a:gd name="T3" fmla="*/ 1115 h 2930"/>
              <a:gd name="T4" fmla="*/ 2819 w 2928"/>
              <a:gd name="T5" fmla="*/ 913 h 2930"/>
              <a:gd name="T6" fmla="*/ 2725 w 2928"/>
              <a:gd name="T7" fmla="*/ 723 h 2930"/>
              <a:gd name="T8" fmla="*/ 2604 w 2928"/>
              <a:gd name="T9" fmla="*/ 548 h 2930"/>
              <a:gd name="T10" fmla="*/ 2461 w 2928"/>
              <a:gd name="T11" fmla="*/ 392 h 2930"/>
              <a:gd name="T12" fmla="*/ 2295 w 2928"/>
              <a:gd name="T13" fmla="*/ 259 h 2930"/>
              <a:gd name="T14" fmla="*/ 2113 w 2928"/>
              <a:gd name="T15" fmla="*/ 152 h 2930"/>
              <a:gd name="T16" fmla="*/ 1916 w 2928"/>
              <a:gd name="T17" fmla="*/ 71 h 2930"/>
              <a:gd name="T18" fmla="*/ 1710 w 2928"/>
              <a:gd name="T19" fmla="*/ 21 h 2930"/>
              <a:gd name="T20" fmla="*/ 1499 w 2928"/>
              <a:gd name="T21" fmla="*/ 0 h 2930"/>
              <a:gd name="T22" fmla="*/ 1287 w 2928"/>
              <a:gd name="T23" fmla="*/ 11 h 2930"/>
              <a:gd name="T24" fmla="*/ 1079 w 2928"/>
              <a:gd name="T25" fmla="*/ 52 h 2930"/>
              <a:gd name="T26" fmla="*/ 879 w 2928"/>
              <a:gd name="T27" fmla="*/ 122 h 2930"/>
              <a:gd name="T28" fmla="*/ 692 w 2928"/>
              <a:gd name="T29" fmla="*/ 220 h 2930"/>
              <a:gd name="T30" fmla="*/ 520 w 2928"/>
              <a:gd name="T31" fmla="*/ 345 h 2930"/>
              <a:gd name="T32" fmla="*/ 368 w 2928"/>
              <a:gd name="T33" fmla="*/ 493 h 2930"/>
              <a:gd name="T34" fmla="*/ 240 w 2928"/>
              <a:gd name="T35" fmla="*/ 663 h 2930"/>
              <a:gd name="T36" fmla="*/ 137 w 2928"/>
              <a:gd name="T37" fmla="*/ 848 h 2930"/>
              <a:gd name="T38" fmla="*/ 62 w 2928"/>
              <a:gd name="T39" fmla="*/ 1046 h 2930"/>
              <a:gd name="T40" fmla="*/ 15 w 2928"/>
              <a:gd name="T41" fmla="*/ 1253 h 2930"/>
              <a:gd name="T42" fmla="*/ 0 w 2928"/>
              <a:gd name="T43" fmla="*/ 1465 h 2930"/>
              <a:gd name="T44" fmla="*/ 15 w 2928"/>
              <a:gd name="T45" fmla="*/ 1677 h 2930"/>
              <a:gd name="T46" fmla="*/ 62 w 2928"/>
              <a:gd name="T47" fmla="*/ 1884 h 2930"/>
              <a:gd name="T48" fmla="*/ 137 w 2928"/>
              <a:gd name="T49" fmla="*/ 2083 h 2930"/>
              <a:gd name="T50" fmla="*/ 240 w 2928"/>
              <a:gd name="T51" fmla="*/ 2268 h 2930"/>
              <a:gd name="T52" fmla="*/ 368 w 2928"/>
              <a:gd name="T53" fmla="*/ 2437 h 2930"/>
              <a:gd name="T54" fmla="*/ 520 w 2928"/>
              <a:gd name="T55" fmla="*/ 2585 h 2930"/>
              <a:gd name="T56" fmla="*/ 692 w 2928"/>
              <a:gd name="T57" fmla="*/ 2710 h 2930"/>
              <a:gd name="T58" fmla="*/ 879 w 2928"/>
              <a:gd name="T59" fmla="*/ 2809 h 2930"/>
              <a:gd name="T60" fmla="*/ 1079 w 2928"/>
              <a:gd name="T61" fmla="*/ 2878 h 2930"/>
              <a:gd name="T62" fmla="*/ 1287 w 2928"/>
              <a:gd name="T63" fmla="*/ 2919 h 2930"/>
              <a:gd name="T64" fmla="*/ 1499 w 2928"/>
              <a:gd name="T65" fmla="*/ 2930 h 2930"/>
              <a:gd name="T66" fmla="*/ 1710 w 2928"/>
              <a:gd name="T67" fmla="*/ 2910 h 2930"/>
              <a:gd name="T68" fmla="*/ 1916 w 2928"/>
              <a:gd name="T69" fmla="*/ 2859 h 2930"/>
              <a:gd name="T70" fmla="*/ 2113 w 2928"/>
              <a:gd name="T71" fmla="*/ 2778 h 2930"/>
              <a:gd name="T72" fmla="*/ 2295 w 2928"/>
              <a:gd name="T73" fmla="*/ 2672 h 2930"/>
              <a:gd name="T74" fmla="*/ 2461 w 2928"/>
              <a:gd name="T75" fmla="*/ 2539 h 2930"/>
              <a:gd name="T76" fmla="*/ 2604 w 2928"/>
              <a:gd name="T77" fmla="*/ 2383 h 2930"/>
              <a:gd name="T78" fmla="*/ 2725 w 2928"/>
              <a:gd name="T79" fmla="*/ 2207 h 2930"/>
              <a:gd name="T80" fmla="*/ 2819 w 2928"/>
              <a:gd name="T81" fmla="*/ 2017 h 2930"/>
              <a:gd name="T82" fmla="*/ 2885 w 2928"/>
              <a:gd name="T83" fmla="*/ 1816 h 2930"/>
              <a:gd name="T84" fmla="*/ 2921 w 2928"/>
              <a:gd name="T85" fmla="*/ 1606 h 2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8" h="2930">
                <a:moveTo>
                  <a:pt x="2928" y="1465"/>
                </a:moveTo>
                <a:lnTo>
                  <a:pt x="2926" y="1394"/>
                </a:lnTo>
                <a:lnTo>
                  <a:pt x="2921" y="1324"/>
                </a:lnTo>
                <a:lnTo>
                  <a:pt x="2913" y="1253"/>
                </a:lnTo>
                <a:lnTo>
                  <a:pt x="2900" y="1183"/>
                </a:lnTo>
                <a:lnTo>
                  <a:pt x="2885" y="1115"/>
                </a:lnTo>
                <a:lnTo>
                  <a:pt x="2866" y="1046"/>
                </a:lnTo>
                <a:lnTo>
                  <a:pt x="2844" y="979"/>
                </a:lnTo>
                <a:lnTo>
                  <a:pt x="2819" y="913"/>
                </a:lnTo>
                <a:lnTo>
                  <a:pt x="2791" y="848"/>
                </a:lnTo>
                <a:lnTo>
                  <a:pt x="2761" y="785"/>
                </a:lnTo>
                <a:lnTo>
                  <a:pt x="2725" y="723"/>
                </a:lnTo>
                <a:lnTo>
                  <a:pt x="2688" y="663"/>
                </a:lnTo>
                <a:lnTo>
                  <a:pt x="2648" y="604"/>
                </a:lnTo>
                <a:lnTo>
                  <a:pt x="2604" y="548"/>
                </a:lnTo>
                <a:lnTo>
                  <a:pt x="2559" y="493"/>
                </a:lnTo>
                <a:lnTo>
                  <a:pt x="2511" y="442"/>
                </a:lnTo>
                <a:lnTo>
                  <a:pt x="2461" y="392"/>
                </a:lnTo>
                <a:lnTo>
                  <a:pt x="2407" y="345"/>
                </a:lnTo>
                <a:lnTo>
                  <a:pt x="2352" y="301"/>
                </a:lnTo>
                <a:lnTo>
                  <a:pt x="2295" y="259"/>
                </a:lnTo>
                <a:lnTo>
                  <a:pt x="2236" y="220"/>
                </a:lnTo>
                <a:lnTo>
                  <a:pt x="2176" y="185"/>
                </a:lnTo>
                <a:lnTo>
                  <a:pt x="2113" y="152"/>
                </a:lnTo>
                <a:lnTo>
                  <a:pt x="2049" y="122"/>
                </a:lnTo>
                <a:lnTo>
                  <a:pt x="1983" y="96"/>
                </a:lnTo>
                <a:lnTo>
                  <a:pt x="1916" y="71"/>
                </a:lnTo>
                <a:lnTo>
                  <a:pt x="1849" y="52"/>
                </a:lnTo>
                <a:lnTo>
                  <a:pt x="1780" y="34"/>
                </a:lnTo>
                <a:lnTo>
                  <a:pt x="1710" y="21"/>
                </a:lnTo>
                <a:lnTo>
                  <a:pt x="1640" y="11"/>
                </a:lnTo>
                <a:lnTo>
                  <a:pt x="1569" y="4"/>
                </a:lnTo>
                <a:lnTo>
                  <a:pt x="1499" y="0"/>
                </a:lnTo>
                <a:lnTo>
                  <a:pt x="1428" y="0"/>
                </a:lnTo>
                <a:lnTo>
                  <a:pt x="1358" y="4"/>
                </a:lnTo>
                <a:lnTo>
                  <a:pt x="1287" y="11"/>
                </a:lnTo>
                <a:lnTo>
                  <a:pt x="1217" y="21"/>
                </a:lnTo>
                <a:lnTo>
                  <a:pt x="1148" y="34"/>
                </a:lnTo>
                <a:lnTo>
                  <a:pt x="1079" y="52"/>
                </a:lnTo>
                <a:lnTo>
                  <a:pt x="1012" y="71"/>
                </a:lnTo>
                <a:lnTo>
                  <a:pt x="945" y="96"/>
                </a:lnTo>
                <a:lnTo>
                  <a:pt x="879" y="122"/>
                </a:lnTo>
                <a:lnTo>
                  <a:pt x="815" y="152"/>
                </a:lnTo>
                <a:lnTo>
                  <a:pt x="752" y="185"/>
                </a:lnTo>
                <a:lnTo>
                  <a:pt x="692" y="220"/>
                </a:lnTo>
                <a:lnTo>
                  <a:pt x="633" y="259"/>
                </a:lnTo>
                <a:lnTo>
                  <a:pt x="575" y="301"/>
                </a:lnTo>
                <a:lnTo>
                  <a:pt x="520" y="345"/>
                </a:lnTo>
                <a:lnTo>
                  <a:pt x="467" y="392"/>
                </a:lnTo>
                <a:lnTo>
                  <a:pt x="416" y="442"/>
                </a:lnTo>
                <a:lnTo>
                  <a:pt x="368" y="493"/>
                </a:lnTo>
                <a:lnTo>
                  <a:pt x="323" y="548"/>
                </a:lnTo>
                <a:lnTo>
                  <a:pt x="279" y="604"/>
                </a:lnTo>
                <a:lnTo>
                  <a:pt x="240" y="663"/>
                </a:lnTo>
                <a:lnTo>
                  <a:pt x="203" y="723"/>
                </a:lnTo>
                <a:lnTo>
                  <a:pt x="167" y="785"/>
                </a:lnTo>
                <a:lnTo>
                  <a:pt x="137" y="848"/>
                </a:lnTo>
                <a:lnTo>
                  <a:pt x="108" y="913"/>
                </a:lnTo>
                <a:lnTo>
                  <a:pt x="84" y="979"/>
                </a:lnTo>
                <a:lnTo>
                  <a:pt x="62" y="1046"/>
                </a:lnTo>
                <a:lnTo>
                  <a:pt x="43" y="1115"/>
                </a:lnTo>
                <a:lnTo>
                  <a:pt x="28" y="1183"/>
                </a:lnTo>
                <a:lnTo>
                  <a:pt x="15" y="1253"/>
                </a:lnTo>
                <a:lnTo>
                  <a:pt x="7" y="1324"/>
                </a:lnTo>
                <a:lnTo>
                  <a:pt x="1" y="1394"/>
                </a:lnTo>
                <a:lnTo>
                  <a:pt x="0" y="1465"/>
                </a:lnTo>
                <a:lnTo>
                  <a:pt x="1" y="1536"/>
                </a:lnTo>
                <a:lnTo>
                  <a:pt x="7" y="1606"/>
                </a:lnTo>
                <a:lnTo>
                  <a:pt x="15" y="1677"/>
                </a:lnTo>
                <a:lnTo>
                  <a:pt x="28" y="1747"/>
                </a:lnTo>
                <a:lnTo>
                  <a:pt x="43" y="1816"/>
                </a:lnTo>
                <a:lnTo>
                  <a:pt x="62" y="1884"/>
                </a:lnTo>
                <a:lnTo>
                  <a:pt x="84" y="1951"/>
                </a:lnTo>
                <a:lnTo>
                  <a:pt x="108" y="2017"/>
                </a:lnTo>
                <a:lnTo>
                  <a:pt x="137" y="2083"/>
                </a:lnTo>
                <a:lnTo>
                  <a:pt x="167" y="2146"/>
                </a:lnTo>
                <a:lnTo>
                  <a:pt x="203" y="2207"/>
                </a:lnTo>
                <a:lnTo>
                  <a:pt x="240" y="2268"/>
                </a:lnTo>
                <a:lnTo>
                  <a:pt x="279" y="2327"/>
                </a:lnTo>
                <a:lnTo>
                  <a:pt x="323" y="2383"/>
                </a:lnTo>
                <a:lnTo>
                  <a:pt x="368" y="2437"/>
                </a:lnTo>
                <a:lnTo>
                  <a:pt x="416" y="2488"/>
                </a:lnTo>
                <a:lnTo>
                  <a:pt x="467" y="2539"/>
                </a:lnTo>
                <a:lnTo>
                  <a:pt x="520" y="2585"/>
                </a:lnTo>
                <a:lnTo>
                  <a:pt x="575" y="2629"/>
                </a:lnTo>
                <a:lnTo>
                  <a:pt x="633" y="2672"/>
                </a:lnTo>
                <a:lnTo>
                  <a:pt x="692" y="2710"/>
                </a:lnTo>
                <a:lnTo>
                  <a:pt x="752" y="2746"/>
                </a:lnTo>
                <a:lnTo>
                  <a:pt x="815" y="2778"/>
                </a:lnTo>
                <a:lnTo>
                  <a:pt x="879" y="2809"/>
                </a:lnTo>
                <a:lnTo>
                  <a:pt x="945" y="2835"/>
                </a:lnTo>
                <a:lnTo>
                  <a:pt x="1012" y="2859"/>
                </a:lnTo>
                <a:lnTo>
                  <a:pt x="1079" y="2878"/>
                </a:lnTo>
                <a:lnTo>
                  <a:pt x="1148" y="2896"/>
                </a:lnTo>
                <a:lnTo>
                  <a:pt x="1217" y="2910"/>
                </a:lnTo>
                <a:lnTo>
                  <a:pt x="1287" y="2919"/>
                </a:lnTo>
                <a:lnTo>
                  <a:pt x="1358" y="2926"/>
                </a:lnTo>
                <a:lnTo>
                  <a:pt x="1428" y="2930"/>
                </a:lnTo>
                <a:lnTo>
                  <a:pt x="1499" y="2930"/>
                </a:lnTo>
                <a:lnTo>
                  <a:pt x="1569" y="2926"/>
                </a:lnTo>
                <a:lnTo>
                  <a:pt x="1640" y="2919"/>
                </a:lnTo>
                <a:lnTo>
                  <a:pt x="1710" y="2910"/>
                </a:lnTo>
                <a:lnTo>
                  <a:pt x="1780" y="2896"/>
                </a:lnTo>
                <a:lnTo>
                  <a:pt x="1849" y="2878"/>
                </a:lnTo>
                <a:lnTo>
                  <a:pt x="1916" y="2859"/>
                </a:lnTo>
                <a:lnTo>
                  <a:pt x="1983" y="2835"/>
                </a:lnTo>
                <a:lnTo>
                  <a:pt x="2049" y="2809"/>
                </a:lnTo>
                <a:lnTo>
                  <a:pt x="2113" y="2778"/>
                </a:lnTo>
                <a:lnTo>
                  <a:pt x="2176" y="2746"/>
                </a:lnTo>
                <a:lnTo>
                  <a:pt x="2236" y="2710"/>
                </a:lnTo>
                <a:lnTo>
                  <a:pt x="2295" y="2672"/>
                </a:lnTo>
                <a:lnTo>
                  <a:pt x="2352" y="2629"/>
                </a:lnTo>
                <a:lnTo>
                  <a:pt x="2407" y="2585"/>
                </a:lnTo>
                <a:lnTo>
                  <a:pt x="2461" y="2539"/>
                </a:lnTo>
                <a:lnTo>
                  <a:pt x="2511" y="2488"/>
                </a:lnTo>
                <a:lnTo>
                  <a:pt x="2559" y="2437"/>
                </a:lnTo>
                <a:lnTo>
                  <a:pt x="2604" y="2383"/>
                </a:lnTo>
                <a:lnTo>
                  <a:pt x="2648" y="2327"/>
                </a:lnTo>
                <a:lnTo>
                  <a:pt x="2688" y="2268"/>
                </a:lnTo>
                <a:lnTo>
                  <a:pt x="2725" y="2207"/>
                </a:lnTo>
                <a:lnTo>
                  <a:pt x="2761" y="2146"/>
                </a:lnTo>
                <a:lnTo>
                  <a:pt x="2791" y="2083"/>
                </a:lnTo>
                <a:lnTo>
                  <a:pt x="2819" y="2017"/>
                </a:lnTo>
                <a:lnTo>
                  <a:pt x="2844" y="1951"/>
                </a:lnTo>
                <a:lnTo>
                  <a:pt x="2866" y="1884"/>
                </a:lnTo>
                <a:lnTo>
                  <a:pt x="2885" y="1816"/>
                </a:lnTo>
                <a:lnTo>
                  <a:pt x="2900" y="1747"/>
                </a:lnTo>
                <a:lnTo>
                  <a:pt x="2913" y="1677"/>
                </a:lnTo>
                <a:lnTo>
                  <a:pt x="2921" y="1606"/>
                </a:lnTo>
                <a:lnTo>
                  <a:pt x="2926" y="1536"/>
                </a:lnTo>
                <a:lnTo>
                  <a:pt x="2928" y="1465"/>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236"/>
          <p:cNvSpPr>
            <a:spLocks noChangeShapeType="1"/>
          </p:cNvSpPr>
          <p:nvPr/>
        </p:nvSpPr>
        <p:spPr bwMode="auto">
          <a:xfrm flipV="1">
            <a:off x="6456362"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237"/>
          <p:cNvSpPr>
            <a:spLocks noChangeShapeType="1"/>
          </p:cNvSpPr>
          <p:nvPr/>
        </p:nvSpPr>
        <p:spPr bwMode="auto">
          <a:xfrm flipV="1">
            <a:off x="8007350" y="2905125"/>
            <a:ext cx="0" cy="1293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238"/>
          <p:cNvSpPr>
            <a:spLocks noChangeShapeType="1"/>
          </p:cNvSpPr>
          <p:nvPr/>
        </p:nvSpPr>
        <p:spPr bwMode="auto">
          <a:xfrm flipV="1">
            <a:off x="6456362" y="1354138"/>
            <a:ext cx="776288"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239"/>
          <p:cNvSpPr>
            <a:spLocks noChangeShapeType="1"/>
          </p:cNvSpPr>
          <p:nvPr/>
        </p:nvSpPr>
        <p:spPr bwMode="auto">
          <a:xfrm>
            <a:off x="7232650" y="1354138"/>
            <a:ext cx="774700"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240"/>
          <p:cNvSpPr>
            <a:spLocks noChangeShapeType="1"/>
          </p:cNvSpPr>
          <p:nvPr/>
        </p:nvSpPr>
        <p:spPr bwMode="auto">
          <a:xfrm flipV="1">
            <a:off x="6683375" y="3651250"/>
            <a:ext cx="1096963"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241"/>
          <p:cNvSpPr>
            <a:spLocks noChangeShapeType="1"/>
          </p:cNvSpPr>
          <p:nvPr/>
        </p:nvSpPr>
        <p:spPr bwMode="auto">
          <a:xfrm>
            <a:off x="6683375" y="3651250"/>
            <a:ext cx="1096963" cy="109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242"/>
          <p:cNvSpPr>
            <a:spLocks noChangeShapeType="1"/>
          </p:cNvSpPr>
          <p:nvPr/>
        </p:nvSpPr>
        <p:spPr bwMode="auto">
          <a:xfrm flipH="1" flipV="1">
            <a:off x="6686551" y="2905125"/>
            <a:ext cx="0" cy="184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243"/>
          <p:cNvSpPr>
            <a:spLocks noChangeShapeType="1"/>
          </p:cNvSpPr>
          <p:nvPr/>
        </p:nvSpPr>
        <p:spPr bwMode="auto">
          <a:xfrm flipV="1">
            <a:off x="7780338" y="2905125"/>
            <a:ext cx="0" cy="184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244"/>
          <p:cNvSpPr>
            <a:spLocks noChangeShapeType="1"/>
          </p:cNvSpPr>
          <p:nvPr/>
        </p:nvSpPr>
        <p:spPr bwMode="auto">
          <a:xfrm flipV="1">
            <a:off x="6683375" y="1354138"/>
            <a:ext cx="549275"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245"/>
          <p:cNvSpPr>
            <a:spLocks noChangeShapeType="1"/>
          </p:cNvSpPr>
          <p:nvPr/>
        </p:nvSpPr>
        <p:spPr bwMode="auto">
          <a:xfrm>
            <a:off x="7232650" y="1354138"/>
            <a:ext cx="547688" cy="1550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246"/>
          <p:cNvSpPr>
            <a:spLocks noChangeShapeType="1"/>
          </p:cNvSpPr>
          <p:nvPr/>
        </p:nvSpPr>
        <p:spPr bwMode="auto">
          <a:xfrm flipH="1" flipV="1">
            <a:off x="6477000" y="1538288"/>
            <a:ext cx="1470025" cy="849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247"/>
          <p:cNvSpPr>
            <a:spLocks noChangeShapeType="1"/>
          </p:cNvSpPr>
          <p:nvPr/>
        </p:nvSpPr>
        <p:spPr bwMode="auto">
          <a:xfrm>
            <a:off x="6991350" y="1835150"/>
            <a:ext cx="481013"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248"/>
          <p:cNvSpPr>
            <a:spLocks noChangeShapeType="1"/>
          </p:cNvSpPr>
          <p:nvPr/>
        </p:nvSpPr>
        <p:spPr bwMode="auto">
          <a:xfrm>
            <a:off x="7050088" y="1870075"/>
            <a:ext cx="439738"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249"/>
          <p:cNvSpPr>
            <a:spLocks noChangeShapeType="1"/>
          </p:cNvSpPr>
          <p:nvPr/>
        </p:nvSpPr>
        <p:spPr bwMode="auto">
          <a:xfrm>
            <a:off x="7232650" y="1974850"/>
            <a:ext cx="309563"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Line 250"/>
          <p:cNvSpPr>
            <a:spLocks noChangeShapeType="1"/>
          </p:cNvSpPr>
          <p:nvPr/>
        </p:nvSpPr>
        <p:spPr bwMode="auto">
          <a:xfrm>
            <a:off x="7507288" y="2133600"/>
            <a:ext cx="114300" cy="0"/>
          </a:xfrm>
          <a:prstGeom prst="line">
            <a:avLst/>
          </a:prstGeom>
          <a:noFill/>
          <a:ln w="0">
            <a:solidFill>
              <a:srgbClr val="7F005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251"/>
          <p:cNvSpPr>
            <a:spLocks noChangeShapeType="1"/>
          </p:cNvSpPr>
          <p:nvPr/>
        </p:nvSpPr>
        <p:spPr bwMode="auto">
          <a:xfrm flipH="1">
            <a:off x="10383838" y="2906713"/>
            <a:ext cx="1728788" cy="92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2"/>
          <p:cNvSpPr>
            <a:spLocks/>
          </p:cNvSpPr>
          <p:nvPr/>
        </p:nvSpPr>
        <p:spPr bwMode="auto">
          <a:xfrm>
            <a:off x="8747125" y="2906713"/>
            <a:ext cx="3368675" cy="1827213"/>
          </a:xfrm>
          <a:custGeom>
            <a:avLst/>
            <a:gdLst>
              <a:gd name="T0" fmla="*/ 37 w 6366"/>
              <a:gd name="T1" fmla="*/ 1353 h 3454"/>
              <a:gd name="T2" fmla="*/ 118 w 6366"/>
              <a:gd name="T3" fmla="*/ 1548 h 3454"/>
              <a:gd name="T4" fmla="*/ 212 w 6366"/>
              <a:gd name="T5" fmla="*/ 1735 h 3454"/>
              <a:gd name="T6" fmla="*/ 318 w 6366"/>
              <a:gd name="T7" fmla="*/ 1917 h 3454"/>
              <a:gd name="T8" fmla="*/ 435 w 6366"/>
              <a:gd name="T9" fmla="*/ 2093 h 3454"/>
              <a:gd name="T10" fmla="*/ 564 w 6366"/>
              <a:gd name="T11" fmla="*/ 2258 h 3454"/>
              <a:gd name="T12" fmla="*/ 702 w 6366"/>
              <a:gd name="T13" fmla="*/ 2417 h 3454"/>
              <a:gd name="T14" fmla="*/ 852 w 6366"/>
              <a:gd name="T15" fmla="*/ 2566 h 3454"/>
              <a:gd name="T16" fmla="*/ 1009 w 6366"/>
              <a:gd name="T17" fmla="*/ 2705 h 3454"/>
              <a:gd name="T18" fmla="*/ 1176 w 6366"/>
              <a:gd name="T19" fmla="*/ 2833 h 3454"/>
              <a:gd name="T20" fmla="*/ 1350 w 6366"/>
              <a:gd name="T21" fmla="*/ 2951 h 3454"/>
              <a:gd name="T22" fmla="*/ 1532 w 6366"/>
              <a:gd name="T23" fmla="*/ 3058 h 3454"/>
              <a:gd name="T24" fmla="*/ 1720 w 6366"/>
              <a:gd name="T25" fmla="*/ 3153 h 3454"/>
              <a:gd name="T26" fmla="*/ 1914 w 6366"/>
              <a:gd name="T27" fmla="*/ 3235 h 3454"/>
              <a:gd name="T28" fmla="*/ 2113 w 6366"/>
              <a:gd name="T29" fmla="*/ 3303 h 3454"/>
              <a:gd name="T30" fmla="*/ 2315 w 6366"/>
              <a:gd name="T31" fmla="*/ 3361 h 3454"/>
              <a:gd name="T32" fmla="*/ 2521 w 6366"/>
              <a:gd name="T33" fmla="*/ 3403 h 3454"/>
              <a:gd name="T34" fmla="*/ 2729 w 6366"/>
              <a:gd name="T35" fmla="*/ 3433 h 3454"/>
              <a:gd name="T36" fmla="*/ 2940 w 6366"/>
              <a:gd name="T37" fmla="*/ 3450 h 3454"/>
              <a:gd name="T38" fmla="*/ 3149 w 6366"/>
              <a:gd name="T39" fmla="*/ 3454 h 3454"/>
              <a:gd name="T40" fmla="*/ 3360 w 6366"/>
              <a:gd name="T41" fmla="*/ 3443 h 3454"/>
              <a:gd name="T42" fmla="*/ 3568 w 6366"/>
              <a:gd name="T43" fmla="*/ 3418 h 3454"/>
              <a:gd name="T44" fmla="*/ 3776 w 6366"/>
              <a:gd name="T45" fmla="*/ 3381 h 3454"/>
              <a:gd name="T46" fmla="*/ 3980 w 6366"/>
              <a:gd name="T47" fmla="*/ 3331 h 3454"/>
              <a:gd name="T48" fmla="*/ 4180 w 6366"/>
              <a:gd name="T49" fmla="*/ 3268 h 3454"/>
              <a:gd name="T50" fmla="*/ 4376 w 6366"/>
              <a:gd name="T51" fmla="*/ 3191 h 3454"/>
              <a:gd name="T52" fmla="*/ 4568 w 6366"/>
              <a:gd name="T53" fmla="*/ 3102 h 3454"/>
              <a:gd name="T54" fmla="*/ 4751 w 6366"/>
              <a:gd name="T55" fmla="*/ 3001 h 3454"/>
              <a:gd name="T56" fmla="*/ 4929 w 6366"/>
              <a:gd name="T57" fmla="*/ 2888 h 3454"/>
              <a:gd name="T58" fmla="*/ 5100 w 6366"/>
              <a:gd name="T59" fmla="*/ 2765 h 3454"/>
              <a:gd name="T60" fmla="*/ 5262 w 6366"/>
              <a:gd name="T61" fmla="*/ 2631 h 3454"/>
              <a:gd name="T62" fmla="*/ 5415 w 6366"/>
              <a:gd name="T63" fmla="*/ 2486 h 3454"/>
              <a:gd name="T64" fmla="*/ 5558 w 6366"/>
              <a:gd name="T65" fmla="*/ 2331 h 3454"/>
              <a:gd name="T66" fmla="*/ 5692 w 6366"/>
              <a:gd name="T67" fmla="*/ 2168 h 3454"/>
              <a:gd name="T68" fmla="*/ 5814 w 6366"/>
              <a:gd name="T69" fmla="*/ 1997 h 3454"/>
              <a:gd name="T70" fmla="*/ 5925 w 6366"/>
              <a:gd name="T71" fmla="*/ 1819 h 3454"/>
              <a:gd name="T72" fmla="*/ 6025 w 6366"/>
              <a:gd name="T73" fmla="*/ 1633 h 3454"/>
              <a:gd name="T74" fmla="*/ 6112 w 6366"/>
              <a:gd name="T75" fmla="*/ 1441 h 3454"/>
              <a:gd name="T76" fmla="*/ 6186 w 6366"/>
              <a:gd name="T77" fmla="*/ 1244 h 3454"/>
              <a:gd name="T78" fmla="*/ 6249 w 6366"/>
              <a:gd name="T79" fmla="*/ 1042 h 3454"/>
              <a:gd name="T80" fmla="*/ 6298 w 6366"/>
              <a:gd name="T81" fmla="*/ 838 h 3454"/>
              <a:gd name="T82" fmla="*/ 6334 w 6366"/>
              <a:gd name="T83" fmla="*/ 630 h 3454"/>
              <a:gd name="T84" fmla="*/ 6356 w 6366"/>
              <a:gd name="T85" fmla="*/ 421 h 3454"/>
              <a:gd name="T86" fmla="*/ 6366 w 6366"/>
              <a:gd name="T87" fmla="*/ 211 h 3454"/>
              <a:gd name="T88" fmla="*/ 6361 w 6366"/>
              <a:gd name="T89" fmla="*/ 0 h 3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66" h="3454">
                <a:moveTo>
                  <a:pt x="0" y="1255"/>
                </a:moveTo>
                <a:lnTo>
                  <a:pt x="37" y="1353"/>
                </a:lnTo>
                <a:lnTo>
                  <a:pt x="75" y="1450"/>
                </a:lnTo>
                <a:lnTo>
                  <a:pt x="118" y="1548"/>
                </a:lnTo>
                <a:lnTo>
                  <a:pt x="164" y="1642"/>
                </a:lnTo>
                <a:lnTo>
                  <a:pt x="212" y="1735"/>
                </a:lnTo>
                <a:lnTo>
                  <a:pt x="264" y="1827"/>
                </a:lnTo>
                <a:lnTo>
                  <a:pt x="318" y="1917"/>
                </a:lnTo>
                <a:lnTo>
                  <a:pt x="375" y="2005"/>
                </a:lnTo>
                <a:lnTo>
                  <a:pt x="435" y="2093"/>
                </a:lnTo>
                <a:lnTo>
                  <a:pt x="498" y="2176"/>
                </a:lnTo>
                <a:lnTo>
                  <a:pt x="564" y="2258"/>
                </a:lnTo>
                <a:lnTo>
                  <a:pt x="633" y="2339"/>
                </a:lnTo>
                <a:lnTo>
                  <a:pt x="702" y="2417"/>
                </a:lnTo>
                <a:lnTo>
                  <a:pt x="776" y="2492"/>
                </a:lnTo>
                <a:lnTo>
                  <a:pt x="852" y="2566"/>
                </a:lnTo>
                <a:lnTo>
                  <a:pt x="930" y="2638"/>
                </a:lnTo>
                <a:lnTo>
                  <a:pt x="1009" y="2705"/>
                </a:lnTo>
                <a:lnTo>
                  <a:pt x="1091" y="2770"/>
                </a:lnTo>
                <a:lnTo>
                  <a:pt x="1176" y="2833"/>
                </a:lnTo>
                <a:lnTo>
                  <a:pt x="1262" y="2894"/>
                </a:lnTo>
                <a:lnTo>
                  <a:pt x="1350" y="2951"/>
                </a:lnTo>
                <a:lnTo>
                  <a:pt x="1440" y="3006"/>
                </a:lnTo>
                <a:lnTo>
                  <a:pt x="1532" y="3058"/>
                </a:lnTo>
                <a:lnTo>
                  <a:pt x="1625" y="3106"/>
                </a:lnTo>
                <a:lnTo>
                  <a:pt x="1720" y="3153"/>
                </a:lnTo>
                <a:lnTo>
                  <a:pt x="1817" y="3195"/>
                </a:lnTo>
                <a:lnTo>
                  <a:pt x="1914" y="3235"/>
                </a:lnTo>
                <a:lnTo>
                  <a:pt x="2013" y="3270"/>
                </a:lnTo>
                <a:lnTo>
                  <a:pt x="2113" y="3303"/>
                </a:lnTo>
                <a:lnTo>
                  <a:pt x="2214" y="3333"/>
                </a:lnTo>
                <a:lnTo>
                  <a:pt x="2315" y="3361"/>
                </a:lnTo>
                <a:lnTo>
                  <a:pt x="2418" y="3384"/>
                </a:lnTo>
                <a:lnTo>
                  <a:pt x="2521" y="3403"/>
                </a:lnTo>
                <a:lnTo>
                  <a:pt x="2625" y="3421"/>
                </a:lnTo>
                <a:lnTo>
                  <a:pt x="2729" y="3433"/>
                </a:lnTo>
                <a:lnTo>
                  <a:pt x="2834" y="3444"/>
                </a:lnTo>
                <a:lnTo>
                  <a:pt x="2940" y="3450"/>
                </a:lnTo>
                <a:lnTo>
                  <a:pt x="3044" y="3454"/>
                </a:lnTo>
                <a:lnTo>
                  <a:pt x="3149" y="3454"/>
                </a:lnTo>
                <a:lnTo>
                  <a:pt x="3255" y="3450"/>
                </a:lnTo>
                <a:lnTo>
                  <a:pt x="3360" y="3443"/>
                </a:lnTo>
                <a:lnTo>
                  <a:pt x="3464" y="3432"/>
                </a:lnTo>
                <a:lnTo>
                  <a:pt x="3568" y="3418"/>
                </a:lnTo>
                <a:lnTo>
                  <a:pt x="3672" y="3402"/>
                </a:lnTo>
                <a:lnTo>
                  <a:pt x="3776" y="3381"/>
                </a:lnTo>
                <a:lnTo>
                  <a:pt x="3878" y="3358"/>
                </a:lnTo>
                <a:lnTo>
                  <a:pt x="3980" y="3331"/>
                </a:lnTo>
                <a:lnTo>
                  <a:pt x="4080" y="3300"/>
                </a:lnTo>
                <a:lnTo>
                  <a:pt x="4180" y="3268"/>
                </a:lnTo>
                <a:lnTo>
                  <a:pt x="4279" y="3231"/>
                </a:lnTo>
                <a:lnTo>
                  <a:pt x="4376" y="3191"/>
                </a:lnTo>
                <a:lnTo>
                  <a:pt x="4472" y="3148"/>
                </a:lnTo>
                <a:lnTo>
                  <a:pt x="4568" y="3102"/>
                </a:lnTo>
                <a:lnTo>
                  <a:pt x="4661" y="3053"/>
                </a:lnTo>
                <a:lnTo>
                  <a:pt x="4751" y="3001"/>
                </a:lnTo>
                <a:lnTo>
                  <a:pt x="4842" y="2946"/>
                </a:lnTo>
                <a:lnTo>
                  <a:pt x="4929" y="2888"/>
                </a:lnTo>
                <a:lnTo>
                  <a:pt x="5015" y="2828"/>
                </a:lnTo>
                <a:lnTo>
                  <a:pt x="5100" y="2765"/>
                </a:lnTo>
                <a:lnTo>
                  <a:pt x="5183" y="2699"/>
                </a:lnTo>
                <a:lnTo>
                  <a:pt x="5262" y="2631"/>
                </a:lnTo>
                <a:lnTo>
                  <a:pt x="5340" y="2560"/>
                </a:lnTo>
                <a:lnTo>
                  <a:pt x="5415" y="2486"/>
                </a:lnTo>
                <a:lnTo>
                  <a:pt x="5488" y="2409"/>
                </a:lnTo>
                <a:lnTo>
                  <a:pt x="5558" y="2331"/>
                </a:lnTo>
                <a:lnTo>
                  <a:pt x="5626" y="2251"/>
                </a:lnTo>
                <a:lnTo>
                  <a:pt x="5692" y="2168"/>
                </a:lnTo>
                <a:lnTo>
                  <a:pt x="5753" y="2083"/>
                </a:lnTo>
                <a:lnTo>
                  <a:pt x="5814" y="1997"/>
                </a:lnTo>
                <a:lnTo>
                  <a:pt x="5871" y="1909"/>
                </a:lnTo>
                <a:lnTo>
                  <a:pt x="5925" y="1819"/>
                </a:lnTo>
                <a:lnTo>
                  <a:pt x="5977" y="1726"/>
                </a:lnTo>
                <a:lnTo>
                  <a:pt x="6025" y="1633"/>
                </a:lnTo>
                <a:lnTo>
                  <a:pt x="6070" y="1538"/>
                </a:lnTo>
                <a:lnTo>
                  <a:pt x="6112" y="1441"/>
                </a:lnTo>
                <a:lnTo>
                  <a:pt x="6151" y="1344"/>
                </a:lnTo>
                <a:lnTo>
                  <a:pt x="6186" y="1244"/>
                </a:lnTo>
                <a:lnTo>
                  <a:pt x="6219" y="1144"/>
                </a:lnTo>
                <a:lnTo>
                  <a:pt x="6249" y="1042"/>
                </a:lnTo>
                <a:lnTo>
                  <a:pt x="6275" y="941"/>
                </a:lnTo>
                <a:lnTo>
                  <a:pt x="6298" y="838"/>
                </a:lnTo>
                <a:lnTo>
                  <a:pt x="6318" y="734"/>
                </a:lnTo>
                <a:lnTo>
                  <a:pt x="6334" y="630"/>
                </a:lnTo>
                <a:lnTo>
                  <a:pt x="6346" y="526"/>
                </a:lnTo>
                <a:lnTo>
                  <a:pt x="6356" y="421"/>
                </a:lnTo>
                <a:lnTo>
                  <a:pt x="6363" y="317"/>
                </a:lnTo>
                <a:lnTo>
                  <a:pt x="6366" y="211"/>
                </a:lnTo>
                <a:lnTo>
                  <a:pt x="6364" y="106"/>
                </a:lnTo>
                <a:lnTo>
                  <a:pt x="636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3"/>
          <p:cNvSpPr>
            <a:spLocks/>
          </p:cNvSpPr>
          <p:nvPr/>
        </p:nvSpPr>
        <p:spPr bwMode="auto">
          <a:xfrm>
            <a:off x="11914188" y="3465513"/>
            <a:ext cx="307975" cy="34925"/>
          </a:xfrm>
          <a:custGeom>
            <a:avLst/>
            <a:gdLst>
              <a:gd name="T0" fmla="*/ 0 w 581"/>
              <a:gd name="T1" fmla="*/ 0 h 65"/>
              <a:gd name="T2" fmla="*/ 62 w 581"/>
              <a:gd name="T3" fmla="*/ 20 h 65"/>
              <a:gd name="T4" fmla="*/ 126 w 581"/>
              <a:gd name="T5" fmla="*/ 36 h 65"/>
              <a:gd name="T6" fmla="*/ 191 w 581"/>
              <a:gd name="T7" fmla="*/ 50 h 65"/>
              <a:gd name="T8" fmla="*/ 255 w 581"/>
              <a:gd name="T9" fmla="*/ 58 h 65"/>
              <a:gd name="T10" fmla="*/ 319 w 581"/>
              <a:gd name="T11" fmla="*/ 63 h 65"/>
              <a:gd name="T12" fmla="*/ 385 w 581"/>
              <a:gd name="T13" fmla="*/ 65 h 65"/>
              <a:gd name="T14" fmla="*/ 451 w 581"/>
              <a:gd name="T15" fmla="*/ 62 h 65"/>
              <a:gd name="T16" fmla="*/ 515 w 581"/>
              <a:gd name="T17" fmla="*/ 57 h 65"/>
              <a:gd name="T18" fmla="*/ 581 w 581"/>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5">
                <a:moveTo>
                  <a:pt x="0" y="0"/>
                </a:moveTo>
                <a:lnTo>
                  <a:pt x="62" y="20"/>
                </a:lnTo>
                <a:lnTo>
                  <a:pt x="126" y="36"/>
                </a:lnTo>
                <a:lnTo>
                  <a:pt x="191" y="50"/>
                </a:lnTo>
                <a:lnTo>
                  <a:pt x="255" y="58"/>
                </a:lnTo>
                <a:lnTo>
                  <a:pt x="319" y="63"/>
                </a:lnTo>
                <a:lnTo>
                  <a:pt x="385" y="65"/>
                </a:lnTo>
                <a:lnTo>
                  <a:pt x="451" y="62"/>
                </a:lnTo>
                <a:lnTo>
                  <a:pt x="515" y="57"/>
                </a:lnTo>
                <a:lnTo>
                  <a:pt x="581" y="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254"/>
          <p:cNvSpPr>
            <a:spLocks noChangeShapeType="1"/>
          </p:cNvSpPr>
          <p:nvPr/>
        </p:nvSpPr>
        <p:spPr bwMode="auto">
          <a:xfrm>
            <a:off x="10383838" y="2998788"/>
            <a:ext cx="1660525" cy="4968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255"/>
          <p:cNvSpPr>
            <a:spLocks noChangeShapeType="1"/>
          </p:cNvSpPr>
          <p:nvPr/>
        </p:nvSpPr>
        <p:spPr bwMode="auto">
          <a:xfrm flipH="1" flipV="1">
            <a:off x="10383838" y="2998788"/>
            <a:ext cx="1395413" cy="1028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256"/>
          <p:cNvSpPr>
            <a:spLocks noChangeShapeType="1"/>
          </p:cNvSpPr>
          <p:nvPr/>
        </p:nvSpPr>
        <p:spPr bwMode="auto">
          <a:xfrm>
            <a:off x="10383838" y="2998788"/>
            <a:ext cx="966788" cy="1439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257"/>
          <p:cNvSpPr>
            <a:spLocks noChangeShapeType="1"/>
          </p:cNvSpPr>
          <p:nvPr/>
        </p:nvSpPr>
        <p:spPr bwMode="auto">
          <a:xfrm flipH="1" flipV="1">
            <a:off x="10383838" y="2998788"/>
            <a:ext cx="425450" cy="1682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258"/>
          <p:cNvSpPr>
            <a:spLocks noChangeShapeType="1"/>
          </p:cNvSpPr>
          <p:nvPr/>
        </p:nvSpPr>
        <p:spPr bwMode="auto">
          <a:xfrm flipH="1">
            <a:off x="10217150" y="2998788"/>
            <a:ext cx="166688" cy="1727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259"/>
          <p:cNvSpPr>
            <a:spLocks noChangeShapeType="1"/>
          </p:cNvSpPr>
          <p:nvPr/>
        </p:nvSpPr>
        <p:spPr bwMode="auto">
          <a:xfrm flipV="1">
            <a:off x="9645650" y="2998788"/>
            <a:ext cx="738188" cy="1570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260"/>
          <p:cNvSpPr>
            <a:spLocks noChangeShapeType="1"/>
          </p:cNvSpPr>
          <p:nvPr/>
        </p:nvSpPr>
        <p:spPr bwMode="auto">
          <a:xfrm flipH="1">
            <a:off x="9159875" y="2998788"/>
            <a:ext cx="1223963" cy="1228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261"/>
          <p:cNvSpPr>
            <a:spLocks noChangeShapeType="1"/>
          </p:cNvSpPr>
          <p:nvPr/>
        </p:nvSpPr>
        <p:spPr bwMode="auto">
          <a:xfrm flipV="1">
            <a:off x="8816975" y="2998788"/>
            <a:ext cx="1566863" cy="74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2"/>
          <p:cNvSpPr>
            <a:spLocks/>
          </p:cNvSpPr>
          <p:nvPr/>
        </p:nvSpPr>
        <p:spPr bwMode="auto">
          <a:xfrm>
            <a:off x="11650663" y="3997325"/>
            <a:ext cx="306388" cy="33338"/>
          </a:xfrm>
          <a:custGeom>
            <a:avLst/>
            <a:gdLst>
              <a:gd name="T0" fmla="*/ 0 w 581"/>
              <a:gd name="T1" fmla="*/ 0 h 65"/>
              <a:gd name="T2" fmla="*/ 62 w 581"/>
              <a:gd name="T3" fmla="*/ 19 h 65"/>
              <a:gd name="T4" fmla="*/ 126 w 581"/>
              <a:gd name="T5" fmla="*/ 36 h 65"/>
              <a:gd name="T6" fmla="*/ 191 w 581"/>
              <a:gd name="T7" fmla="*/ 49 h 65"/>
              <a:gd name="T8" fmla="*/ 255 w 581"/>
              <a:gd name="T9" fmla="*/ 58 h 65"/>
              <a:gd name="T10" fmla="*/ 320 w 581"/>
              <a:gd name="T11" fmla="*/ 63 h 65"/>
              <a:gd name="T12" fmla="*/ 385 w 581"/>
              <a:gd name="T13" fmla="*/ 65 h 65"/>
              <a:gd name="T14" fmla="*/ 451 w 581"/>
              <a:gd name="T15" fmla="*/ 62 h 65"/>
              <a:gd name="T16" fmla="*/ 515 w 581"/>
              <a:gd name="T17" fmla="*/ 56 h 65"/>
              <a:gd name="T18" fmla="*/ 581 w 581"/>
              <a:gd name="T19"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5">
                <a:moveTo>
                  <a:pt x="0" y="0"/>
                </a:moveTo>
                <a:lnTo>
                  <a:pt x="62" y="19"/>
                </a:lnTo>
                <a:lnTo>
                  <a:pt x="126" y="36"/>
                </a:lnTo>
                <a:lnTo>
                  <a:pt x="191" y="49"/>
                </a:lnTo>
                <a:lnTo>
                  <a:pt x="255" y="58"/>
                </a:lnTo>
                <a:lnTo>
                  <a:pt x="320" y="63"/>
                </a:lnTo>
                <a:lnTo>
                  <a:pt x="385" y="65"/>
                </a:lnTo>
                <a:lnTo>
                  <a:pt x="451" y="62"/>
                </a:lnTo>
                <a:lnTo>
                  <a:pt x="515" y="56"/>
                </a:lnTo>
                <a:lnTo>
                  <a:pt x="581" y="4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3"/>
          <p:cNvSpPr>
            <a:spLocks/>
          </p:cNvSpPr>
          <p:nvPr/>
        </p:nvSpPr>
        <p:spPr bwMode="auto">
          <a:xfrm>
            <a:off x="11222038" y="4408488"/>
            <a:ext cx="307975" cy="33338"/>
          </a:xfrm>
          <a:custGeom>
            <a:avLst/>
            <a:gdLst>
              <a:gd name="T0" fmla="*/ 0 w 581"/>
              <a:gd name="T1" fmla="*/ 0 h 64"/>
              <a:gd name="T2" fmla="*/ 62 w 581"/>
              <a:gd name="T3" fmla="*/ 19 h 64"/>
              <a:gd name="T4" fmla="*/ 126 w 581"/>
              <a:gd name="T5" fmla="*/ 35 h 64"/>
              <a:gd name="T6" fmla="*/ 191 w 581"/>
              <a:gd name="T7" fmla="*/ 49 h 64"/>
              <a:gd name="T8" fmla="*/ 255 w 581"/>
              <a:gd name="T9" fmla="*/ 57 h 64"/>
              <a:gd name="T10" fmla="*/ 319 w 581"/>
              <a:gd name="T11" fmla="*/ 63 h 64"/>
              <a:gd name="T12" fmla="*/ 385 w 581"/>
              <a:gd name="T13" fmla="*/ 64 h 64"/>
              <a:gd name="T14" fmla="*/ 451 w 581"/>
              <a:gd name="T15" fmla="*/ 61 h 64"/>
              <a:gd name="T16" fmla="*/ 515 w 581"/>
              <a:gd name="T17" fmla="*/ 56 h 64"/>
              <a:gd name="T18" fmla="*/ 581 w 581"/>
              <a:gd name="T19"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4">
                <a:moveTo>
                  <a:pt x="0" y="0"/>
                </a:moveTo>
                <a:lnTo>
                  <a:pt x="62" y="19"/>
                </a:lnTo>
                <a:lnTo>
                  <a:pt x="126" y="35"/>
                </a:lnTo>
                <a:lnTo>
                  <a:pt x="191" y="49"/>
                </a:lnTo>
                <a:lnTo>
                  <a:pt x="255" y="57"/>
                </a:lnTo>
                <a:lnTo>
                  <a:pt x="319" y="63"/>
                </a:lnTo>
                <a:lnTo>
                  <a:pt x="385" y="64"/>
                </a:lnTo>
                <a:lnTo>
                  <a:pt x="451" y="61"/>
                </a:lnTo>
                <a:lnTo>
                  <a:pt x="515" y="56"/>
                </a:lnTo>
                <a:lnTo>
                  <a:pt x="581" y="4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64"/>
          <p:cNvSpPr>
            <a:spLocks/>
          </p:cNvSpPr>
          <p:nvPr/>
        </p:nvSpPr>
        <p:spPr bwMode="auto">
          <a:xfrm>
            <a:off x="10680700" y="4649788"/>
            <a:ext cx="307975" cy="34925"/>
          </a:xfrm>
          <a:custGeom>
            <a:avLst/>
            <a:gdLst>
              <a:gd name="T0" fmla="*/ 0 w 581"/>
              <a:gd name="T1" fmla="*/ 0 h 65"/>
              <a:gd name="T2" fmla="*/ 62 w 581"/>
              <a:gd name="T3" fmla="*/ 19 h 65"/>
              <a:gd name="T4" fmla="*/ 126 w 581"/>
              <a:gd name="T5" fmla="*/ 36 h 65"/>
              <a:gd name="T6" fmla="*/ 191 w 581"/>
              <a:gd name="T7" fmla="*/ 50 h 65"/>
              <a:gd name="T8" fmla="*/ 255 w 581"/>
              <a:gd name="T9" fmla="*/ 58 h 65"/>
              <a:gd name="T10" fmla="*/ 319 w 581"/>
              <a:gd name="T11" fmla="*/ 63 h 65"/>
              <a:gd name="T12" fmla="*/ 385 w 581"/>
              <a:gd name="T13" fmla="*/ 65 h 65"/>
              <a:gd name="T14" fmla="*/ 451 w 581"/>
              <a:gd name="T15" fmla="*/ 62 h 65"/>
              <a:gd name="T16" fmla="*/ 515 w 581"/>
              <a:gd name="T17" fmla="*/ 56 h 65"/>
              <a:gd name="T18" fmla="*/ 581 w 581"/>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 h="65">
                <a:moveTo>
                  <a:pt x="0" y="0"/>
                </a:moveTo>
                <a:lnTo>
                  <a:pt x="62" y="19"/>
                </a:lnTo>
                <a:lnTo>
                  <a:pt x="126" y="36"/>
                </a:lnTo>
                <a:lnTo>
                  <a:pt x="191" y="50"/>
                </a:lnTo>
                <a:lnTo>
                  <a:pt x="255" y="58"/>
                </a:lnTo>
                <a:lnTo>
                  <a:pt x="319" y="63"/>
                </a:lnTo>
                <a:lnTo>
                  <a:pt x="385" y="65"/>
                </a:lnTo>
                <a:lnTo>
                  <a:pt x="451" y="62"/>
                </a:lnTo>
                <a:lnTo>
                  <a:pt x="515" y="56"/>
                </a:lnTo>
                <a:lnTo>
                  <a:pt x="581" y="4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5"/>
          <p:cNvSpPr>
            <a:spLocks/>
          </p:cNvSpPr>
          <p:nvPr/>
        </p:nvSpPr>
        <p:spPr bwMode="auto">
          <a:xfrm>
            <a:off x="9471025" y="4529138"/>
            <a:ext cx="306388" cy="41275"/>
          </a:xfrm>
          <a:custGeom>
            <a:avLst/>
            <a:gdLst>
              <a:gd name="T0" fmla="*/ 0 w 579"/>
              <a:gd name="T1" fmla="*/ 0 h 78"/>
              <a:gd name="T2" fmla="*/ 62 w 579"/>
              <a:gd name="T3" fmla="*/ 22 h 78"/>
              <a:gd name="T4" fmla="*/ 125 w 579"/>
              <a:gd name="T5" fmla="*/ 41 h 78"/>
              <a:gd name="T6" fmla="*/ 189 w 579"/>
              <a:gd name="T7" fmla="*/ 56 h 78"/>
              <a:gd name="T8" fmla="*/ 253 w 579"/>
              <a:gd name="T9" fmla="*/ 67 h 78"/>
              <a:gd name="T10" fmla="*/ 318 w 579"/>
              <a:gd name="T11" fmla="*/ 74 h 78"/>
              <a:gd name="T12" fmla="*/ 384 w 579"/>
              <a:gd name="T13" fmla="*/ 78 h 78"/>
              <a:gd name="T14" fmla="*/ 449 w 579"/>
              <a:gd name="T15" fmla="*/ 78 h 78"/>
              <a:gd name="T16" fmla="*/ 514 w 579"/>
              <a:gd name="T17" fmla="*/ 74 h 78"/>
              <a:gd name="T18" fmla="*/ 579 w 579"/>
              <a:gd name="T19" fmla="*/ 6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78">
                <a:moveTo>
                  <a:pt x="0" y="0"/>
                </a:moveTo>
                <a:lnTo>
                  <a:pt x="62" y="22"/>
                </a:lnTo>
                <a:lnTo>
                  <a:pt x="125" y="41"/>
                </a:lnTo>
                <a:lnTo>
                  <a:pt x="189" y="56"/>
                </a:lnTo>
                <a:lnTo>
                  <a:pt x="253" y="67"/>
                </a:lnTo>
                <a:lnTo>
                  <a:pt x="318" y="74"/>
                </a:lnTo>
                <a:lnTo>
                  <a:pt x="384" y="78"/>
                </a:lnTo>
                <a:lnTo>
                  <a:pt x="449" y="78"/>
                </a:lnTo>
                <a:lnTo>
                  <a:pt x="514" y="74"/>
                </a:lnTo>
                <a:lnTo>
                  <a:pt x="579" y="66"/>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Freeform 266"/>
          <p:cNvSpPr>
            <a:spLocks/>
          </p:cNvSpPr>
          <p:nvPr/>
        </p:nvSpPr>
        <p:spPr bwMode="auto">
          <a:xfrm>
            <a:off x="8985250" y="4187825"/>
            <a:ext cx="306388" cy="41275"/>
          </a:xfrm>
          <a:custGeom>
            <a:avLst/>
            <a:gdLst>
              <a:gd name="T0" fmla="*/ 0 w 580"/>
              <a:gd name="T1" fmla="*/ 0 h 78"/>
              <a:gd name="T2" fmla="*/ 62 w 580"/>
              <a:gd name="T3" fmla="*/ 22 h 78"/>
              <a:gd name="T4" fmla="*/ 125 w 580"/>
              <a:gd name="T5" fmla="*/ 41 h 78"/>
              <a:gd name="T6" fmla="*/ 189 w 580"/>
              <a:gd name="T7" fmla="*/ 56 h 78"/>
              <a:gd name="T8" fmla="*/ 254 w 580"/>
              <a:gd name="T9" fmla="*/ 67 h 78"/>
              <a:gd name="T10" fmla="*/ 318 w 580"/>
              <a:gd name="T11" fmla="*/ 74 h 78"/>
              <a:gd name="T12" fmla="*/ 384 w 580"/>
              <a:gd name="T13" fmla="*/ 78 h 78"/>
              <a:gd name="T14" fmla="*/ 450 w 580"/>
              <a:gd name="T15" fmla="*/ 78 h 78"/>
              <a:gd name="T16" fmla="*/ 514 w 580"/>
              <a:gd name="T17" fmla="*/ 74 h 78"/>
              <a:gd name="T18" fmla="*/ 580 w 580"/>
              <a:gd name="T19"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78">
                <a:moveTo>
                  <a:pt x="0" y="0"/>
                </a:moveTo>
                <a:lnTo>
                  <a:pt x="62" y="22"/>
                </a:lnTo>
                <a:lnTo>
                  <a:pt x="125" y="41"/>
                </a:lnTo>
                <a:lnTo>
                  <a:pt x="189" y="56"/>
                </a:lnTo>
                <a:lnTo>
                  <a:pt x="254" y="67"/>
                </a:lnTo>
                <a:lnTo>
                  <a:pt x="318" y="74"/>
                </a:lnTo>
                <a:lnTo>
                  <a:pt x="384" y="78"/>
                </a:lnTo>
                <a:lnTo>
                  <a:pt x="450" y="78"/>
                </a:lnTo>
                <a:lnTo>
                  <a:pt x="514" y="74"/>
                </a:lnTo>
                <a:lnTo>
                  <a:pt x="580" y="6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Freeform 267"/>
          <p:cNvSpPr>
            <a:spLocks/>
          </p:cNvSpPr>
          <p:nvPr/>
        </p:nvSpPr>
        <p:spPr bwMode="auto">
          <a:xfrm>
            <a:off x="10169525" y="4516438"/>
            <a:ext cx="239713" cy="306388"/>
          </a:xfrm>
          <a:custGeom>
            <a:avLst/>
            <a:gdLst>
              <a:gd name="T0" fmla="*/ 420 w 453"/>
              <a:gd name="T1" fmla="*/ 571 h 577"/>
              <a:gd name="T2" fmla="*/ 396 w 453"/>
              <a:gd name="T3" fmla="*/ 566 h 577"/>
              <a:gd name="T4" fmla="*/ 370 w 453"/>
              <a:gd name="T5" fmla="*/ 560 h 577"/>
              <a:gd name="T6" fmla="*/ 345 w 453"/>
              <a:gd name="T7" fmla="*/ 555 h 577"/>
              <a:gd name="T8" fmla="*/ 323 w 453"/>
              <a:gd name="T9" fmla="*/ 549 h 577"/>
              <a:gd name="T10" fmla="*/ 311 w 453"/>
              <a:gd name="T11" fmla="*/ 545 h 577"/>
              <a:gd name="T12" fmla="*/ 299 w 453"/>
              <a:gd name="T13" fmla="*/ 543 h 577"/>
              <a:gd name="T14" fmla="*/ 286 w 453"/>
              <a:gd name="T15" fmla="*/ 539 h 577"/>
              <a:gd name="T16" fmla="*/ 275 w 453"/>
              <a:gd name="T17" fmla="*/ 534 h 577"/>
              <a:gd name="T18" fmla="*/ 263 w 453"/>
              <a:gd name="T19" fmla="*/ 529 h 577"/>
              <a:gd name="T20" fmla="*/ 252 w 453"/>
              <a:gd name="T21" fmla="*/ 525 h 577"/>
              <a:gd name="T22" fmla="*/ 240 w 453"/>
              <a:gd name="T23" fmla="*/ 519 h 577"/>
              <a:gd name="T24" fmla="*/ 229 w 453"/>
              <a:gd name="T25" fmla="*/ 514 h 577"/>
              <a:gd name="T26" fmla="*/ 216 w 453"/>
              <a:gd name="T27" fmla="*/ 507 h 577"/>
              <a:gd name="T28" fmla="*/ 206 w 453"/>
              <a:gd name="T29" fmla="*/ 500 h 577"/>
              <a:gd name="T30" fmla="*/ 195 w 453"/>
              <a:gd name="T31" fmla="*/ 493 h 577"/>
              <a:gd name="T32" fmla="*/ 185 w 453"/>
              <a:gd name="T33" fmla="*/ 486 h 577"/>
              <a:gd name="T34" fmla="*/ 174 w 453"/>
              <a:gd name="T35" fmla="*/ 478 h 577"/>
              <a:gd name="T36" fmla="*/ 163 w 453"/>
              <a:gd name="T37" fmla="*/ 471 h 577"/>
              <a:gd name="T38" fmla="*/ 153 w 453"/>
              <a:gd name="T39" fmla="*/ 462 h 577"/>
              <a:gd name="T40" fmla="*/ 144 w 453"/>
              <a:gd name="T41" fmla="*/ 454 h 577"/>
              <a:gd name="T42" fmla="*/ 134 w 453"/>
              <a:gd name="T43" fmla="*/ 444 h 577"/>
              <a:gd name="T44" fmla="*/ 125 w 453"/>
              <a:gd name="T45" fmla="*/ 434 h 577"/>
              <a:gd name="T46" fmla="*/ 115 w 453"/>
              <a:gd name="T47" fmla="*/ 425 h 577"/>
              <a:gd name="T48" fmla="*/ 106 w 453"/>
              <a:gd name="T49" fmla="*/ 415 h 577"/>
              <a:gd name="T50" fmla="*/ 97 w 453"/>
              <a:gd name="T51" fmla="*/ 404 h 577"/>
              <a:gd name="T52" fmla="*/ 89 w 453"/>
              <a:gd name="T53" fmla="*/ 395 h 577"/>
              <a:gd name="T54" fmla="*/ 81 w 453"/>
              <a:gd name="T55" fmla="*/ 384 h 577"/>
              <a:gd name="T56" fmla="*/ 74 w 453"/>
              <a:gd name="T57" fmla="*/ 373 h 577"/>
              <a:gd name="T58" fmla="*/ 66 w 453"/>
              <a:gd name="T59" fmla="*/ 361 h 577"/>
              <a:gd name="T60" fmla="*/ 59 w 453"/>
              <a:gd name="T61" fmla="*/ 350 h 577"/>
              <a:gd name="T62" fmla="*/ 52 w 453"/>
              <a:gd name="T63" fmla="*/ 337 h 577"/>
              <a:gd name="T64" fmla="*/ 45 w 453"/>
              <a:gd name="T65" fmla="*/ 326 h 577"/>
              <a:gd name="T66" fmla="*/ 40 w 453"/>
              <a:gd name="T67" fmla="*/ 314 h 577"/>
              <a:gd name="T68" fmla="*/ 34 w 453"/>
              <a:gd name="T69" fmla="*/ 302 h 577"/>
              <a:gd name="T70" fmla="*/ 29 w 453"/>
              <a:gd name="T71" fmla="*/ 289 h 577"/>
              <a:gd name="T72" fmla="*/ 25 w 453"/>
              <a:gd name="T73" fmla="*/ 277 h 577"/>
              <a:gd name="T74" fmla="*/ 19 w 453"/>
              <a:gd name="T75" fmla="*/ 265 h 577"/>
              <a:gd name="T76" fmla="*/ 15 w 453"/>
              <a:gd name="T77" fmla="*/ 251 h 577"/>
              <a:gd name="T78" fmla="*/ 12 w 453"/>
              <a:gd name="T79" fmla="*/ 239 h 577"/>
              <a:gd name="T80" fmla="*/ 10 w 453"/>
              <a:gd name="T81" fmla="*/ 226 h 577"/>
              <a:gd name="T82" fmla="*/ 7 w 453"/>
              <a:gd name="T83" fmla="*/ 213 h 577"/>
              <a:gd name="T84" fmla="*/ 4 w 453"/>
              <a:gd name="T85" fmla="*/ 200 h 577"/>
              <a:gd name="T86" fmla="*/ 3 w 453"/>
              <a:gd name="T87" fmla="*/ 188 h 577"/>
              <a:gd name="T88" fmla="*/ 1 w 453"/>
              <a:gd name="T89" fmla="*/ 174 h 577"/>
              <a:gd name="T90" fmla="*/ 0 w 453"/>
              <a:gd name="T91" fmla="*/ 162 h 577"/>
              <a:gd name="T92" fmla="*/ 0 w 453"/>
              <a:gd name="T93" fmla="*/ 150 h 577"/>
              <a:gd name="T94" fmla="*/ 0 w 453"/>
              <a:gd name="T95" fmla="*/ 136 h 577"/>
              <a:gd name="T96" fmla="*/ 0 w 453"/>
              <a:gd name="T97" fmla="*/ 124 h 577"/>
              <a:gd name="T98" fmla="*/ 1 w 453"/>
              <a:gd name="T99" fmla="*/ 111 h 577"/>
              <a:gd name="T100" fmla="*/ 3 w 453"/>
              <a:gd name="T101" fmla="*/ 98 h 577"/>
              <a:gd name="T102" fmla="*/ 4 w 453"/>
              <a:gd name="T103" fmla="*/ 85 h 577"/>
              <a:gd name="T104" fmla="*/ 7 w 453"/>
              <a:gd name="T105" fmla="*/ 73 h 577"/>
              <a:gd name="T106" fmla="*/ 11 w 453"/>
              <a:gd name="T107" fmla="*/ 51 h 577"/>
              <a:gd name="T108" fmla="*/ 15 w 453"/>
              <a:gd name="T109" fmla="*/ 25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3" h="577">
                <a:moveTo>
                  <a:pt x="453" y="577"/>
                </a:moveTo>
                <a:lnTo>
                  <a:pt x="440" y="574"/>
                </a:lnTo>
                <a:lnTo>
                  <a:pt x="427" y="573"/>
                </a:lnTo>
                <a:lnTo>
                  <a:pt x="420" y="571"/>
                </a:lnTo>
                <a:lnTo>
                  <a:pt x="415" y="570"/>
                </a:lnTo>
                <a:lnTo>
                  <a:pt x="408" y="569"/>
                </a:lnTo>
                <a:lnTo>
                  <a:pt x="401" y="567"/>
                </a:lnTo>
                <a:lnTo>
                  <a:pt x="396" y="566"/>
                </a:lnTo>
                <a:lnTo>
                  <a:pt x="389" y="565"/>
                </a:lnTo>
                <a:lnTo>
                  <a:pt x="384" y="563"/>
                </a:lnTo>
                <a:lnTo>
                  <a:pt x="377" y="562"/>
                </a:lnTo>
                <a:lnTo>
                  <a:pt x="370" y="560"/>
                </a:lnTo>
                <a:lnTo>
                  <a:pt x="364" y="559"/>
                </a:lnTo>
                <a:lnTo>
                  <a:pt x="357" y="558"/>
                </a:lnTo>
                <a:lnTo>
                  <a:pt x="352" y="556"/>
                </a:lnTo>
                <a:lnTo>
                  <a:pt x="345" y="555"/>
                </a:lnTo>
                <a:lnTo>
                  <a:pt x="338" y="554"/>
                </a:lnTo>
                <a:lnTo>
                  <a:pt x="333" y="552"/>
                </a:lnTo>
                <a:lnTo>
                  <a:pt x="326" y="551"/>
                </a:lnTo>
                <a:lnTo>
                  <a:pt x="323" y="549"/>
                </a:lnTo>
                <a:lnTo>
                  <a:pt x="321" y="548"/>
                </a:lnTo>
                <a:lnTo>
                  <a:pt x="318" y="548"/>
                </a:lnTo>
                <a:lnTo>
                  <a:pt x="314" y="547"/>
                </a:lnTo>
                <a:lnTo>
                  <a:pt x="311" y="545"/>
                </a:lnTo>
                <a:lnTo>
                  <a:pt x="308" y="545"/>
                </a:lnTo>
                <a:lnTo>
                  <a:pt x="305" y="544"/>
                </a:lnTo>
                <a:lnTo>
                  <a:pt x="303" y="543"/>
                </a:lnTo>
                <a:lnTo>
                  <a:pt x="299" y="543"/>
                </a:lnTo>
                <a:lnTo>
                  <a:pt x="296" y="541"/>
                </a:lnTo>
                <a:lnTo>
                  <a:pt x="293" y="540"/>
                </a:lnTo>
                <a:lnTo>
                  <a:pt x="290" y="539"/>
                </a:lnTo>
                <a:lnTo>
                  <a:pt x="286" y="539"/>
                </a:lnTo>
                <a:lnTo>
                  <a:pt x="284" y="537"/>
                </a:lnTo>
                <a:lnTo>
                  <a:pt x="281" y="536"/>
                </a:lnTo>
                <a:lnTo>
                  <a:pt x="278" y="534"/>
                </a:lnTo>
                <a:lnTo>
                  <a:pt x="275" y="534"/>
                </a:lnTo>
                <a:lnTo>
                  <a:pt x="273" y="533"/>
                </a:lnTo>
                <a:lnTo>
                  <a:pt x="268" y="532"/>
                </a:lnTo>
                <a:lnTo>
                  <a:pt x="266" y="530"/>
                </a:lnTo>
                <a:lnTo>
                  <a:pt x="263" y="529"/>
                </a:lnTo>
                <a:lnTo>
                  <a:pt x="260" y="528"/>
                </a:lnTo>
                <a:lnTo>
                  <a:pt x="258" y="526"/>
                </a:lnTo>
                <a:lnTo>
                  <a:pt x="255" y="525"/>
                </a:lnTo>
                <a:lnTo>
                  <a:pt x="252" y="525"/>
                </a:lnTo>
                <a:lnTo>
                  <a:pt x="248" y="523"/>
                </a:lnTo>
                <a:lnTo>
                  <a:pt x="245" y="522"/>
                </a:lnTo>
                <a:lnTo>
                  <a:pt x="242" y="521"/>
                </a:lnTo>
                <a:lnTo>
                  <a:pt x="240" y="519"/>
                </a:lnTo>
                <a:lnTo>
                  <a:pt x="237" y="518"/>
                </a:lnTo>
                <a:lnTo>
                  <a:pt x="234" y="517"/>
                </a:lnTo>
                <a:lnTo>
                  <a:pt x="232" y="515"/>
                </a:lnTo>
                <a:lnTo>
                  <a:pt x="229" y="514"/>
                </a:lnTo>
                <a:lnTo>
                  <a:pt x="226" y="511"/>
                </a:lnTo>
                <a:lnTo>
                  <a:pt x="223" y="510"/>
                </a:lnTo>
                <a:lnTo>
                  <a:pt x="221" y="508"/>
                </a:lnTo>
                <a:lnTo>
                  <a:pt x="216" y="507"/>
                </a:lnTo>
                <a:lnTo>
                  <a:pt x="214" y="506"/>
                </a:lnTo>
                <a:lnTo>
                  <a:pt x="211" y="504"/>
                </a:lnTo>
                <a:lnTo>
                  <a:pt x="208" y="503"/>
                </a:lnTo>
                <a:lnTo>
                  <a:pt x="206" y="500"/>
                </a:lnTo>
                <a:lnTo>
                  <a:pt x="203" y="499"/>
                </a:lnTo>
                <a:lnTo>
                  <a:pt x="200" y="497"/>
                </a:lnTo>
                <a:lnTo>
                  <a:pt x="197" y="496"/>
                </a:lnTo>
                <a:lnTo>
                  <a:pt x="195" y="493"/>
                </a:lnTo>
                <a:lnTo>
                  <a:pt x="192" y="492"/>
                </a:lnTo>
                <a:lnTo>
                  <a:pt x="189" y="491"/>
                </a:lnTo>
                <a:lnTo>
                  <a:pt x="186" y="488"/>
                </a:lnTo>
                <a:lnTo>
                  <a:pt x="185" y="486"/>
                </a:lnTo>
                <a:lnTo>
                  <a:pt x="182" y="485"/>
                </a:lnTo>
                <a:lnTo>
                  <a:pt x="179" y="482"/>
                </a:lnTo>
                <a:lnTo>
                  <a:pt x="177" y="481"/>
                </a:lnTo>
                <a:lnTo>
                  <a:pt x="174" y="478"/>
                </a:lnTo>
                <a:lnTo>
                  <a:pt x="171" y="477"/>
                </a:lnTo>
                <a:lnTo>
                  <a:pt x="169" y="476"/>
                </a:lnTo>
                <a:lnTo>
                  <a:pt x="166" y="473"/>
                </a:lnTo>
                <a:lnTo>
                  <a:pt x="163" y="471"/>
                </a:lnTo>
                <a:lnTo>
                  <a:pt x="160" y="469"/>
                </a:lnTo>
                <a:lnTo>
                  <a:pt x="159" y="467"/>
                </a:lnTo>
                <a:lnTo>
                  <a:pt x="156" y="465"/>
                </a:lnTo>
                <a:lnTo>
                  <a:pt x="153" y="462"/>
                </a:lnTo>
                <a:lnTo>
                  <a:pt x="151" y="460"/>
                </a:lnTo>
                <a:lnTo>
                  <a:pt x="148" y="458"/>
                </a:lnTo>
                <a:lnTo>
                  <a:pt x="145" y="456"/>
                </a:lnTo>
                <a:lnTo>
                  <a:pt x="144" y="454"/>
                </a:lnTo>
                <a:lnTo>
                  <a:pt x="141" y="451"/>
                </a:lnTo>
                <a:lnTo>
                  <a:pt x="138" y="450"/>
                </a:lnTo>
                <a:lnTo>
                  <a:pt x="136" y="447"/>
                </a:lnTo>
                <a:lnTo>
                  <a:pt x="134" y="444"/>
                </a:lnTo>
                <a:lnTo>
                  <a:pt x="132" y="443"/>
                </a:lnTo>
                <a:lnTo>
                  <a:pt x="129" y="440"/>
                </a:lnTo>
                <a:lnTo>
                  <a:pt x="126" y="437"/>
                </a:lnTo>
                <a:lnTo>
                  <a:pt x="125" y="434"/>
                </a:lnTo>
                <a:lnTo>
                  <a:pt x="122" y="433"/>
                </a:lnTo>
                <a:lnTo>
                  <a:pt x="119" y="430"/>
                </a:lnTo>
                <a:lnTo>
                  <a:pt x="118" y="428"/>
                </a:lnTo>
                <a:lnTo>
                  <a:pt x="115" y="425"/>
                </a:lnTo>
                <a:lnTo>
                  <a:pt x="112" y="422"/>
                </a:lnTo>
                <a:lnTo>
                  <a:pt x="111" y="421"/>
                </a:lnTo>
                <a:lnTo>
                  <a:pt x="108" y="418"/>
                </a:lnTo>
                <a:lnTo>
                  <a:pt x="106" y="415"/>
                </a:lnTo>
                <a:lnTo>
                  <a:pt x="104" y="413"/>
                </a:lnTo>
                <a:lnTo>
                  <a:pt x="101" y="410"/>
                </a:lnTo>
                <a:lnTo>
                  <a:pt x="100" y="407"/>
                </a:lnTo>
                <a:lnTo>
                  <a:pt x="97" y="404"/>
                </a:lnTo>
                <a:lnTo>
                  <a:pt x="96" y="402"/>
                </a:lnTo>
                <a:lnTo>
                  <a:pt x="93" y="399"/>
                </a:lnTo>
                <a:lnTo>
                  <a:pt x="92" y="397"/>
                </a:lnTo>
                <a:lnTo>
                  <a:pt x="89" y="395"/>
                </a:lnTo>
                <a:lnTo>
                  <a:pt x="88" y="392"/>
                </a:lnTo>
                <a:lnTo>
                  <a:pt x="85" y="389"/>
                </a:lnTo>
                <a:lnTo>
                  <a:pt x="84" y="387"/>
                </a:lnTo>
                <a:lnTo>
                  <a:pt x="81" y="384"/>
                </a:lnTo>
                <a:lnTo>
                  <a:pt x="80" y="381"/>
                </a:lnTo>
                <a:lnTo>
                  <a:pt x="77" y="378"/>
                </a:lnTo>
                <a:lnTo>
                  <a:pt x="75" y="376"/>
                </a:lnTo>
                <a:lnTo>
                  <a:pt x="74" y="373"/>
                </a:lnTo>
                <a:lnTo>
                  <a:pt x="71" y="370"/>
                </a:lnTo>
                <a:lnTo>
                  <a:pt x="70" y="366"/>
                </a:lnTo>
                <a:lnTo>
                  <a:pt x="69" y="363"/>
                </a:lnTo>
                <a:lnTo>
                  <a:pt x="66" y="361"/>
                </a:lnTo>
                <a:lnTo>
                  <a:pt x="64" y="358"/>
                </a:lnTo>
                <a:lnTo>
                  <a:pt x="63" y="355"/>
                </a:lnTo>
                <a:lnTo>
                  <a:pt x="60" y="352"/>
                </a:lnTo>
                <a:lnTo>
                  <a:pt x="59" y="350"/>
                </a:lnTo>
                <a:lnTo>
                  <a:pt x="58" y="347"/>
                </a:lnTo>
                <a:lnTo>
                  <a:pt x="56" y="344"/>
                </a:lnTo>
                <a:lnTo>
                  <a:pt x="54" y="340"/>
                </a:lnTo>
                <a:lnTo>
                  <a:pt x="52" y="337"/>
                </a:lnTo>
                <a:lnTo>
                  <a:pt x="51" y="334"/>
                </a:lnTo>
                <a:lnTo>
                  <a:pt x="49" y="332"/>
                </a:lnTo>
                <a:lnTo>
                  <a:pt x="48" y="329"/>
                </a:lnTo>
                <a:lnTo>
                  <a:pt x="45" y="326"/>
                </a:lnTo>
                <a:lnTo>
                  <a:pt x="44" y="322"/>
                </a:lnTo>
                <a:lnTo>
                  <a:pt x="43" y="319"/>
                </a:lnTo>
                <a:lnTo>
                  <a:pt x="41" y="317"/>
                </a:lnTo>
                <a:lnTo>
                  <a:pt x="40" y="314"/>
                </a:lnTo>
                <a:lnTo>
                  <a:pt x="38" y="311"/>
                </a:lnTo>
                <a:lnTo>
                  <a:pt x="37" y="307"/>
                </a:lnTo>
                <a:lnTo>
                  <a:pt x="36" y="304"/>
                </a:lnTo>
                <a:lnTo>
                  <a:pt x="34" y="302"/>
                </a:lnTo>
                <a:lnTo>
                  <a:pt x="33" y="299"/>
                </a:lnTo>
                <a:lnTo>
                  <a:pt x="32" y="295"/>
                </a:lnTo>
                <a:lnTo>
                  <a:pt x="30" y="292"/>
                </a:lnTo>
                <a:lnTo>
                  <a:pt x="29" y="289"/>
                </a:lnTo>
                <a:lnTo>
                  <a:pt x="28" y="287"/>
                </a:lnTo>
                <a:lnTo>
                  <a:pt x="26" y="282"/>
                </a:lnTo>
                <a:lnTo>
                  <a:pt x="25" y="280"/>
                </a:lnTo>
                <a:lnTo>
                  <a:pt x="25" y="277"/>
                </a:lnTo>
                <a:lnTo>
                  <a:pt x="23" y="274"/>
                </a:lnTo>
                <a:lnTo>
                  <a:pt x="22" y="270"/>
                </a:lnTo>
                <a:lnTo>
                  <a:pt x="21" y="267"/>
                </a:lnTo>
                <a:lnTo>
                  <a:pt x="19" y="265"/>
                </a:lnTo>
                <a:lnTo>
                  <a:pt x="19" y="261"/>
                </a:lnTo>
                <a:lnTo>
                  <a:pt x="18" y="258"/>
                </a:lnTo>
                <a:lnTo>
                  <a:pt x="17" y="255"/>
                </a:lnTo>
                <a:lnTo>
                  <a:pt x="15" y="251"/>
                </a:lnTo>
                <a:lnTo>
                  <a:pt x="15" y="248"/>
                </a:lnTo>
                <a:lnTo>
                  <a:pt x="14" y="245"/>
                </a:lnTo>
                <a:lnTo>
                  <a:pt x="12" y="241"/>
                </a:lnTo>
                <a:lnTo>
                  <a:pt x="12" y="239"/>
                </a:lnTo>
                <a:lnTo>
                  <a:pt x="11" y="236"/>
                </a:lnTo>
                <a:lnTo>
                  <a:pt x="11" y="232"/>
                </a:lnTo>
                <a:lnTo>
                  <a:pt x="10" y="229"/>
                </a:lnTo>
                <a:lnTo>
                  <a:pt x="10" y="226"/>
                </a:lnTo>
                <a:lnTo>
                  <a:pt x="8" y="222"/>
                </a:lnTo>
                <a:lnTo>
                  <a:pt x="8" y="219"/>
                </a:lnTo>
                <a:lnTo>
                  <a:pt x="7" y="217"/>
                </a:lnTo>
                <a:lnTo>
                  <a:pt x="7" y="213"/>
                </a:lnTo>
                <a:lnTo>
                  <a:pt x="6" y="210"/>
                </a:lnTo>
                <a:lnTo>
                  <a:pt x="6" y="207"/>
                </a:lnTo>
                <a:lnTo>
                  <a:pt x="4" y="203"/>
                </a:lnTo>
                <a:lnTo>
                  <a:pt x="4" y="200"/>
                </a:lnTo>
                <a:lnTo>
                  <a:pt x="4" y="198"/>
                </a:lnTo>
                <a:lnTo>
                  <a:pt x="3" y="193"/>
                </a:lnTo>
                <a:lnTo>
                  <a:pt x="3" y="191"/>
                </a:lnTo>
                <a:lnTo>
                  <a:pt x="3" y="188"/>
                </a:lnTo>
                <a:lnTo>
                  <a:pt x="1" y="184"/>
                </a:lnTo>
                <a:lnTo>
                  <a:pt x="1" y="181"/>
                </a:lnTo>
                <a:lnTo>
                  <a:pt x="1" y="178"/>
                </a:lnTo>
                <a:lnTo>
                  <a:pt x="1" y="174"/>
                </a:lnTo>
                <a:lnTo>
                  <a:pt x="1" y="172"/>
                </a:lnTo>
                <a:lnTo>
                  <a:pt x="0" y="169"/>
                </a:lnTo>
                <a:lnTo>
                  <a:pt x="0" y="165"/>
                </a:lnTo>
                <a:lnTo>
                  <a:pt x="0" y="162"/>
                </a:lnTo>
                <a:lnTo>
                  <a:pt x="0" y="159"/>
                </a:lnTo>
                <a:lnTo>
                  <a:pt x="0" y="155"/>
                </a:lnTo>
                <a:lnTo>
                  <a:pt x="0" y="152"/>
                </a:lnTo>
                <a:lnTo>
                  <a:pt x="0" y="150"/>
                </a:lnTo>
                <a:lnTo>
                  <a:pt x="0" y="146"/>
                </a:lnTo>
                <a:lnTo>
                  <a:pt x="0" y="143"/>
                </a:lnTo>
                <a:lnTo>
                  <a:pt x="0" y="140"/>
                </a:lnTo>
                <a:lnTo>
                  <a:pt x="0" y="136"/>
                </a:lnTo>
                <a:lnTo>
                  <a:pt x="0" y="133"/>
                </a:lnTo>
                <a:lnTo>
                  <a:pt x="0" y="130"/>
                </a:lnTo>
                <a:lnTo>
                  <a:pt x="0" y="126"/>
                </a:lnTo>
                <a:lnTo>
                  <a:pt x="0" y="124"/>
                </a:lnTo>
                <a:lnTo>
                  <a:pt x="1" y="121"/>
                </a:lnTo>
                <a:lnTo>
                  <a:pt x="1" y="117"/>
                </a:lnTo>
                <a:lnTo>
                  <a:pt x="1" y="114"/>
                </a:lnTo>
                <a:lnTo>
                  <a:pt x="1" y="111"/>
                </a:lnTo>
                <a:lnTo>
                  <a:pt x="1" y="107"/>
                </a:lnTo>
                <a:lnTo>
                  <a:pt x="3" y="104"/>
                </a:lnTo>
                <a:lnTo>
                  <a:pt x="3" y="102"/>
                </a:lnTo>
                <a:lnTo>
                  <a:pt x="3" y="98"/>
                </a:lnTo>
                <a:lnTo>
                  <a:pt x="3" y="95"/>
                </a:lnTo>
                <a:lnTo>
                  <a:pt x="4" y="92"/>
                </a:lnTo>
                <a:lnTo>
                  <a:pt x="4" y="88"/>
                </a:lnTo>
                <a:lnTo>
                  <a:pt x="4" y="85"/>
                </a:lnTo>
                <a:lnTo>
                  <a:pt x="6" y="83"/>
                </a:lnTo>
                <a:lnTo>
                  <a:pt x="6" y="78"/>
                </a:lnTo>
                <a:lnTo>
                  <a:pt x="6" y="76"/>
                </a:lnTo>
                <a:lnTo>
                  <a:pt x="7" y="73"/>
                </a:lnTo>
                <a:lnTo>
                  <a:pt x="7" y="70"/>
                </a:lnTo>
                <a:lnTo>
                  <a:pt x="8" y="63"/>
                </a:lnTo>
                <a:lnTo>
                  <a:pt x="10" y="57"/>
                </a:lnTo>
                <a:lnTo>
                  <a:pt x="11" y="51"/>
                </a:lnTo>
                <a:lnTo>
                  <a:pt x="12" y="44"/>
                </a:lnTo>
                <a:lnTo>
                  <a:pt x="12" y="37"/>
                </a:lnTo>
                <a:lnTo>
                  <a:pt x="14" y="32"/>
                </a:lnTo>
                <a:lnTo>
                  <a:pt x="15" y="25"/>
                </a:lnTo>
                <a:lnTo>
                  <a:pt x="17" y="20"/>
                </a:lnTo>
                <a:lnTo>
                  <a:pt x="18" y="13"/>
                </a:lnTo>
                <a:lnTo>
                  <a:pt x="21"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8"/>
          <p:cNvSpPr>
            <a:spLocks/>
          </p:cNvSpPr>
          <p:nvPr/>
        </p:nvSpPr>
        <p:spPr bwMode="auto">
          <a:xfrm>
            <a:off x="8818563" y="2906713"/>
            <a:ext cx="3297238" cy="1827213"/>
          </a:xfrm>
          <a:custGeom>
            <a:avLst/>
            <a:gdLst>
              <a:gd name="T0" fmla="*/ 47 w 6232"/>
              <a:gd name="T1" fmla="*/ 1676 h 3454"/>
              <a:gd name="T2" fmla="*/ 151 w 6232"/>
              <a:gd name="T3" fmla="*/ 1863 h 3454"/>
              <a:gd name="T4" fmla="*/ 266 w 6232"/>
              <a:gd name="T5" fmla="*/ 2041 h 3454"/>
              <a:gd name="T6" fmla="*/ 392 w 6232"/>
              <a:gd name="T7" fmla="*/ 2212 h 3454"/>
              <a:gd name="T8" fmla="*/ 529 w 6232"/>
              <a:gd name="T9" fmla="*/ 2373 h 3454"/>
              <a:gd name="T10" fmla="*/ 675 w 6232"/>
              <a:gd name="T11" fmla="*/ 2525 h 3454"/>
              <a:gd name="T12" fmla="*/ 833 w 6232"/>
              <a:gd name="T13" fmla="*/ 2669 h 3454"/>
              <a:gd name="T14" fmla="*/ 998 w 6232"/>
              <a:gd name="T15" fmla="*/ 2802 h 3454"/>
              <a:gd name="T16" fmla="*/ 1172 w 6232"/>
              <a:gd name="T17" fmla="*/ 2922 h 3454"/>
              <a:gd name="T18" fmla="*/ 1353 w 6232"/>
              <a:gd name="T19" fmla="*/ 3033 h 3454"/>
              <a:gd name="T20" fmla="*/ 1541 w 6232"/>
              <a:gd name="T21" fmla="*/ 3131 h 3454"/>
              <a:gd name="T22" fmla="*/ 1735 w 6232"/>
              <a:gd name="T23" fmla="*/ 3217 h 3454"/>
              <a:gd name="T24" fmla="*/ 1933 w 6232"/>
              <a:gd name="T25" fmla="*/ 3289 h 3454"/>
              <a:gd name="T26" fmla="*/ 2138 w 6232"/>
              <a:gd name="T27" fmla="*/ 3350 h 3454"/>
              <a:gd name="T28" fmla="*/ 2344 w 6232"/>
              <a:gd name="T29" fmla="*/ 3396 h 3454"/>
              <a:gd name="T30" fmla="*/ 2554 w 6232"/>
              <a:gd name="T31" fmla="*/ 3429 h 3454"/>
              <a:gd name="T32" fmla="*/ 2765 w 6232"/>
              <a:gd name="T33" fmla="*/ 3448 h 3454"/>
              <a:gd name="T34" fmla="*/ 2977 w 6232"/>
              <a:gd name="T35" fmla="*/ 3454 h 3454"/>
              <a:gd name="T36" fmla="*/ 3188 w 6232"/>
              <a:gd name="T37" fmla="*/ 3446 h 3454"/>
              <a:gd name="T38" fmla="*/ 3399 w 6232"/>
              <a:gd name="T39" fmla="*/ 3424 h 3454"/>
              <a:gd name="T40" fmla="*/ 3608 w 6232"/>
              <a:gd name="T41" fmla="*/ 3388 h 3454"/>
              <a:gd name="T42" fmla="*/ 3813 w 6232"/>
              <a:gd name="T43" fmla="*/ 3340 h 3454"/>
              <a:gd name="T44" fmla="*/ 4016 w 6232"/>
              <a:gd name="T45" fmla="*/ 3277 h 3454"/>
              <a:gd name="T46" fmla="*/ 4215 w 6232"/>
              <a:gd name="T47" fmla="*/ 3202 h 3454"/>
              <a:gd name="T48" fmla="*/ 4408 w 6232"/>
              <a:gd name="T49" fmla="*/ 3114 h 3454"/>
              <a:gd name="T50" fmla="*/ 4595 w 6232"/>
              <a:gd name="T51" fmla="*/ 3014 h 3454"/>
              <a:gd name="T52" fmla="*/ 4775 w 6232"/>
              <a:gd name="T53" fmla="*/ 2902 h 3454"/>
              <a:gd name="T54" fmla="*/ 4947 w 6232"/>
              <a:gd name="T55" fmla="*/ 2779 h 3454"/>
              <a:gd name="T56" fmla="*/ 5111 w 6232"/>
              <a:gd name="T57" fmla="*/ 2644 h 3454"/>
              <a:gd name="T58" fmla="*/ 5266 w 6232"/>
              <a:gd name="T59" fmla="*/ 2499 h 3454"/>
              <a:gd name="T60" fmla="*/ 5411 w 6232"/>
              <a:gd name="T61" fmla="*/ 2346 h 3454"/>
              <a:gd name="T62" fmla="*/ 5547 w 6232"/>
              <a:gd name="T63" fmla="*/ 2182 h 3454"/>
              <a:gd name="T64" fmla="*/ 5672 w 6232"/>
              <a:gd name="T65" fmla="*/ 2010 h 3454"/>
              <a:gd name="T66" fmla="*/ 5784 w 6232"/>
              <a:gd name="T67" fmla="*/ 1831 h 3454"/>
              <a:gd name="T68" fmla="*/ 5885 w 6232"/>
              <a:gd name="T69" fmla="*/ 1643 h 3454"/>
              <a:gd name="T70" fmla="*/ 5974 w 6232"/>
              <a:gd name="T71" fmla="*/ 1452 h 3454"/>
              <a:gd name="T72" fmla="*/ 6049 w 6232"/>
              <a:gd name="T73" fmla="*/ 1253 h 3454"/>
              <a:gd name="T74" fmla="*/ 6112 w 6232"/>
              <a:gd name="T75" fmla="*/ 1051 h 3454"/>
              <a:gd name="T76" fmla="*/ 6163 w 6232"/>
              <a:gd name="T77" fmla="*/ 844 h 3454"/>
              <a:gd name="T78" fmla="*/ 6199 w 6232"/>
              <a:gd name="T79" fmla="*/ 636 h 3454"/>
              <a:gd name="T80" fmla="*/ 6222 w 6232"/>
              <a:gd name="T81" fmla="*/ 425 h 3454"/>
              <a:gd name="T82" fmla="*/ 6232 w 6232"/>
              <a:gd name="T83" fmla="*/ 212 h 3454"/>
              <a:gd name="T84" fmla="*/ 6227 w 6232"/>
              <a:gd name="T85" fmla="*/ 0 h 3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32" h="3454">
                <a:moveTo>
                  <a:pt x="0" y="1582"/>
                </a:moveTo>
                <a:lnTo>
                  <a:pt x="47" y="1676"/>
                </a:lnTo>
                <a:lnTo>
                  <a:pt x="97" y="1771"/>
                </a:lnTo>
                <a:lnTo>
                  <a:pt x="151" y="1863"/>
                </a:lnTo>
                <a:lnTo>
                  <a:pt x="207" y="1953"/>
                </a:lnTo>
                <a:lnTo>
                  <a:pt x="266" y="2041"/>
                </a:lnTo>
                <a:lnTo>
                  <a:pt x="327" y="2127"/>
                </a:lnTo>
                <a:lnTo>
                  <a:pt x="392" y="2212"/>
                </a:lnTo>
                <a:lnTo>
                  <a:pt x="459" y="2294"/>
                </a:lnTo>
                <a:lnTo>
                  <a:pt x="529" y="2373"/>
                </a:lnTo>
                <a:lnTo>
                  <a:pt x="601" y="2451"/>
                </a:lnTo>
                <a:lnTo>
                  <a:pt x="675" y="2525"/>
                </a:lnTo>
                <a:lnTo>
                  <a:pt x="753" y="2599"/>
                </a:lnTo>
                <a:lnTo>
                  <a:pt x="833" y="2669"/>
                </a:lnTo>
                <a:lnTo>
                  <a:pt x="913" y="2736"/>
                </a:lnTo>
                <a:lnTo>
                  <a:pt x="998" y="2802"/>
                </a:lnTo>
                <a:lnTo>
                  <a:pt x="1083" y="2864"/>
                </a:lnTo>
                <a:lnTo>
                  <a:pt x="1172" y="2922"/>
                </a:lnTo>
                <a:lnTo>
                  <a:pt x="1261" y="2980"/>
                </a:lnTo>
                <a:lnTo>
                  <a:pt x="1353" y="3033"/>
                </a:lnTo>
                <a:lnTo>
                  <a:pt x="1446" y="3084"/>
                </a:lnTo>
                <a:lnTo>
                  <a:pt x="1541" y="3131"/>
                </a:lnTo>
                <a:lnTo>
                  <a:pt x="1638" y="3176"/>
                </a:lnTo>
                <a:lnTo>
                  <a:pt x="1735" y="3217"/>
                </a:lnTo>
                <a:lnTo>
                  <a:pt x="1834" y="3254"/>
                </a:lnTo>
                <a:lnTo>
                  <a:pt x="1933" y="3289"/>
                </a:lnTo>
                <a:lnTo>
                  <a:pt x="2035" y="3321"/>
                </a:lnTo>
                <a:lnTo>
                  <a:pt x="2138" y="3350"/>
                </a:lnTo>
                <a:lnTo>
                  <a:pt x="2240" y="3374"/>
                </a:lnTo>
                <a:lnTo>
                  <a:pt x="2344" y="3396"/>
                </a:lnTo>
                <a:lnTo>
                  <a:pt x="2448" y="3414"/>
                </a:lnTo>
                <a:lnTo>
                  <a:pt x="2554" y="3429"/>
                </a:lnTo>
                <a:lnTo>
                  <a:pt x="2659" y="3440"/>
                </a:lnTo>
                <a:lnTo>
                  <a:pt x="2765" y="3448"/>
                </a:lnTo>
                <a:lnTo>
                  <a:pt x="2870" y="3452"/>
                </a:lnTo>
                <a:lnTo>
                  <a:pt x="2977" y="3454"/>
                </a:lnTo>
                <a:lnTo>
                  <a:pt x="3082" y="3451"/>
                </a:lnTo>
                <a:lnTo>
                  <a:pt x="3188" y="3446"/>
                </a:lnTo>
                <a:lnTo>
                  <a:pt x="3293" y="3436"/>
                </a:lnTo>
                <a:lnTo>
                  <a:pt x="3399" y="3424"/>
                </a:lnTo>
                <a:lnTo>
                  <a:pt x="3504" y="3407"/>
                </a:lnTo>
                <a:lnTo>
                  <a:pt x="3608" y="3388"/>
                </a:lnTo>
                <a:lnTo>
                  <a:pt x="3711" y="3366"/>
                </a:lnTo>
                <a:lnTo>
                  <a:pt x="3813" y="3340"/>
                </a:lnTo>
                <a:lnTo>
                  <a:pt x="3916" y="3310"/>
                </a:lnTo>
                <a:lnTo>
                  <a:pt x="4016" y="3277"/>
                </a:lnTo>
                <a:lnTo>
                  <a:pt x="4116" y="3242"/>
                </a:lnTo>
                <a:lnTo>
                  <a:pt x="4215" y="3202"/>
                </a:lnTo>
                <a:lnTo>
                  <a:pt x="4312" y="3161"/>
                </a:lnTo>
                <a:lnTo>
                  <a:pt x="4408" y="3114"/>
                </a:lnTo>
                <a:lnTo>
                  <a:pt x="4502" y="3066"/>
                </a:lnTo>
                <a:lnTo>
                  <a:pt x="4595" y="3014"/>
                </a:lnTo>
                <a:lnTo>
                  <a:pt x="4686" y="2959"/>
                </a:lnTo>
                <a:lnTo>
                  <a:pt x="4775" y="2902"/>
                </a:lnTo>
                <a:lnTo>
                  <a:pt x="4862" y="2842"/>
                </a:lnTo>
                <a:lnTo>
                  <a:pt x="4947" y="2779"/>
                </a:lnTo>
                <a:lnTo>
                  <a:pt x="5031" y="2713"/>
                </a:lnTo>
                <a:lnTo>
                  <a:pt x="5111" y="2644"/>
                </a:lnTo>
                <a:lnTo>
                  <a:pt x="5190" y="2573"/>
                </a:lnTo>
                <a:lnTo>
                  <a:pt x="5266" y="2499"/>
                </a:lnTo>
                <a:lnTo>
                  <a:pt x="5340" y="2424"/>
                </a:lnTo>
                <a:lnTo>
                  <a:pt x="5411" y="2346"/>
                </a:lnTo>
                <a:lnTo>
                  <a:pt x="5480" y="2265"/>
                </a:lnTo>
                <a:lnTo>
                  <a:pt x="5547" y="2182"/>
                </a:lnTo>
                <a:lnTo>
                  <a:pt x="5610" y="2097"/>
                </a:lnTo>
                <a:lnTo>
                  <a:pt x="5672" y="2010"/>
                </a:lnTo>
                <a:lnTo>
                  <a:pt x="5729" y="1921"/>
                </a:lnTo>
                <a:lnTo>
                  <a:pt x="5784" y="1831"/>
                </a:lnTo>
                <a:lnTo>
                  <a:pt x="5836" y="1738"/>
                </a:lnTo>
                <a:lnTo>
                  <a:pt x="5885" y="1643"/>
                </a:lnTo>
                <a:lnTo>
                  <a:pt x="5930" y="1548"/>
                </a:lnTo>
                <a:lnTo>
                  <a:pt x="5974" y="1452"/>
                </a:lnTo>
                <a:lnTo>
                  <a:pt x="6014" y="1353"/>
                </a:lnTo>
                <a:lnTo>
                  <a:pt x="6049" y="1253"/>
                </a:lnTo>
                <a:lnTo>
                  <a:pt x="6082" y="1152"/>
                </a:lnTo>
                <a:lnTo>
                  <a:pt x="6112" y="1051"/>
                </a:lnTo>
                <a:lnTo>
                  <a:pt x="6140" y="948"/>
                </a:lnTo>
                <a:lnTo>
                  <a:pt x="6163" y="844"/>
                </a:lnTo>
                <a:lnTo>
                  <a:pt x="6182" y="740"/>
                </a:lnTo>
                <a:lnTo>
                  <a:pt x="6199" y="636"/>
                </a:lnTo>
                <a:lnTo>
                  <a:pt x="6212" y="530"/>
                </a:lnTo>
                <a:lnTo>
                  <a:pt x="6222" y="425"/>
                </a:lnTo>
                <a:lnTo>
                  <a:pt x="6229" y="318"/>
                </a:lnTo>
                <a:lnTo>
                  <a:pt x="6232" y="212"/>
                </a:lnTo>
                <a:lnTo>
                  <a:pt x="6230" y="106"/>
                </a:lnTo>
                <a:lnTo>
                  <a:pt x="622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269"/>
          <p:cNvSpPr>
            <a:spLocks noChangeShapeType="1"/>
          </p:cNvSpPr>
          <p:nvPr/>
        </p:nvSpPr>
        <p:spPr bwMode="auto">
          <a:xfrm flipH="1">
            <a:off x="11356975" y="2906713"/>
            <a:ext cx="755650" cy="39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270"/>
          <p:cNvSpPr>
            <a:spLocks noChangeShapeType="1"/>
          </p:cNvSpPr>
          <p:nvPr/>
        </p:nvSpPr>
        <p:spPr bwMode="auto">
          <a:xfrm flipV="1">
            <a:off x="8816975" y="3417888"/>
            <a:ext cx="685800" cy="3254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1"/>
          <p:cNvSpPr>
            <a:spLocks/>
          </p:cNvSpPr>
          <p:nvPr/>
        </p:nvSpPr>
        <p:spPr bwMode="auto">
          <a:xfrm>
            <a:off x="11355388" y="2794000"/>
            <a:ext cx="33338" cy="307975"/>
          </a:xfrm>
          <a:custGeom>
            <a:avLst/>
            <a:gdLst>
              <a:gd name="T0" fmla="*/ 64 w 64"/>
              <a:gd name="T1" fmla="*/ 0 h 581"/>
              <a:gd name="T2" fmla="*/ 45 w 64"/>
              <a:gd name="T3" fmla="*/ 62 h 581"/>
              <a:gd name="T4" fmla="*/ 29 w 64"/>
              <a:gd name="T5" fmla="*/ 125 h 581"/>
              <a:gd name="T6" fmla="*/ 15 w 64"/>
              <a:gd name="T7" fmla="*/ 189 h 581"/>
              <a:gd name="T8" fmla="*/ 7 w 64"/>
              <a:gd name="T9" fmla="*/ 255 h 581"/>
              <a:gd name="T10" fmla="*/ 1 w 64"/>
              <a:gd name="T11" fmla="*/ 319 h 581"/>
              <a:gd name="T12" fmla="*/ 0 w 64"/>
              <a:gd name="T13" fmla="*/ 385 h 581"/>
              <a:gd name="T14" fmla="*/ 3 w 64"/>
              <a:gd name="T15" fmla="*/ 451 h 581"/>
              <a:gd name="T16" fmla="*/ 8 w 64"/>
              <a:gd name="T17" fmla="*/ 517 h 581"/>
              <a:gd name="T18" fmla="*/ 19 w 64"/>
              <a:gd name="T19"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81">
                <a:moveTo>
                  <a:pt x="64" y="0"/>
                </a:moveTo>
                <a:lnTo>
                  <a:pt x="45" y="62"/>
                </a:lnTo>
                <a:lnTo>
                  <a:pt x="29" y="125"/>
                </a:lnTo>
                <a:lnTo>
                  <a:pt x="15" y="189"/>
                </a:lnTo>
                <a:lnTo>
                  <a:pt x="7" y="255"/>
                </a:lnTo>
                <a:lnTo>
                  <a:pt x="1" y="319"/>
                </a:lnTo>
                <a:lnTo>
                  <a:pt x="0" y="385"/>
                </a:lnTo>
                <a:lnTo>
                  <a:pt x="3" y="451"/>
                </a:lnTo>
                <a:lnTo>
                  <a:pt x="8" y="517"/>
                </a:lnTo>
                <a:lnTo>
                  <a:pt x="19" y="58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Freeform 272"/>
          <p:cNvSpPr>
            <a:spLocks/>
          </p:cNvSpPr>
          <p:nvPr/>
        </p:nvSpPr>
        <p:spPr bwMode="auto">
          <a:xfrm>
            <a:off x="9502775" y="2946400"/>
            <a:ext cx="1854200" cy="695325"/>
          </a:xfrm>
          <a:custGeom>
            <a:avLst/>
            <a:gdLst>
              <a:gd name="T0" fmla="*/ 3472 w 3503"/>
              <a:gd name="T1" fmla="*/ 96 h 1313"/>
              <a:gd name="T2" fmla="*/ 3448 w 3503"/>
              <a:gd name="T3" fmla="*/ 177 h 1313"/>
              <a:gd name="T4" fmla="*/ 3425 w 3503"/>
              <a:gd name="T5" fmla="*/ 238 h 1313"/>
              <a:gd name="T6" fmla="*/ 3401 w 3503"/>
              <a:gd name="T7" fmla="*/ 300 h 1313"/>
              <a:gd name="T8" fmla="*/ 3375 w 3503"/>
              <a:gd name="T9" fmla="*/ 360 h 1313"/>
              <a:gd name="T10" fmla="*/ 3346 w 3503"/>
              <a:gd name="T11" fmla="*/ 416 h 1313"/>
              <a:gd name="T12" fmla="*/ 3315 w 3503"/>
              <a:gd name="T13" fmla="*/ 471 h 1313"/>
              <a:gd name="T14" fmla="*/ 3293 w 3503"/>
              <a:gd name="T15" fmla="*/ 504 h 1313"/>
              <a:gd name="T16" fmla="*/ 3274 w 3503"/>
              <a:gd name="T17" fmla="*/ 530 h 1313"/>
              <a:gd name="T18" fmla="*/ 3255 w 3503"/>
              <a:gd name="T19" fmla="*/ 553 h 1313"/>
              <a:gd name="T20" fmla="*/ 3234 w 3503"/>
              <a:gd name="T21" fmla="*/ 576 h 1313"/>
              <a:gd name="T22" fmla="*/ 3212 w 3503"/>
              <a:gd name="T23" fmla="*/ 600 h 1313"/>
              <a:gd name="T24" fmla="*/ 3190 w 3503"/>
              <a:gd name="T25" fmla="*/ 622 h 1313"/>
              <a:gd name="T26" fmla="*/ 3166 w 3503"/>
              <a:gd name="T27" fmla="*/ 642 h 1313"/>
              <a:gd name="T28" fmla="*/ 3134 w 3503"/>
              <a:gd name="T29" fmla="*/ 667 h 1313"/>
              <a:gd name="T30" fmla="*/ 3082 w 3503"/>
              <a:gd name="T31" fmla="*/ 704 h 1313"/>
              <a:gd name="T32" fmla="*/ 3027 w 3503"/>
              <a:gd name="T33" fmla="*/ 738 h 1313"/>
              <a:gd name="T34" fmla="*/ 2970 w 3503"/>
              <a:gd name="T35" fmla="*/ 770 h 1313"/>
              <a:gd name="T36" fmla="*/ 2910 w 3503"/>
              <a:gd name="T37" fmla="*/ 800 h 1313"/>
              <a:gd name="T38" fmla="*/ 2849 w 3503"/>
              <a:gd name="T39" fmla="*/ 826 h 1313"/>
              <a:gd name="T40" fmla="*/ 2786 w 3503"/>
              <a:gd name="T41" fmla="*/ 850 h 1313"/>
              <a:gd name="T42" fmla="*/ 2725 w 3503"/>
              <a:gd name="T43" fmla="*/ 874 h 1313"/>
              <a:gd name="T44" fmla="*/ 2663 w 3503"/>
              <a:gd name="T45" fmla="*/ 894 h 1313"/>
              <a:gd name="T46" fmla="*/ 2600 w 3503"/>
              <a:gd name="T47" fmla="*/ 915 h 1313"/>
              <a:gd name="T48" fmla="*/ 2508 w 3503"/>
              <a:gd name="T49" fmla="*/ 942 h 1313"/>
              <a:gd name="T50" fmla="*/ 2384 w 3503"/>
              <a:gd name="T51" fmla="*/ 975 h 1313"/>
              <a:gd name="T52" fmla="*/ 2259 w 3503"/>
              <a:gd name="T53" fmla="*/ 1005 h 1313"/>
              <a:gd name="T54" fmla="*/ 2070 w 3503"/>
              <a:gd name="T55" fmla="*/ 1047 h 1313"/>
              <a:gd name="T56" fmla="*/ 1944 w 3503"/>
              <a:gd name="T57" fmla="*/ 1078 h 1313"/>
              <a:gd name="T58" fmla="*/ 1820 w 3503"/>
              <a:gd name="T59" fmla="*/ 1109 h 1313"/>
              <a:gd name="T60" fmla="*/ 1665 w 3503"/>
              <a:gd name="T61" fmla="*/ 1153 h 1313"/>
              <a:gd name="T62" fmla="*/ 1510 w 3503"/>
              <a:gd name="T63" fmla="*/ 1197 h 1313"/>
              <a:gd name="T64" fmla="*/ 1386 w 3503"/>
              <a:gd name="T65" fmla="*/ 1228 h 1313"/>
              <a:gd name="T66" fmla="*/ 1260 w 3503"/>
              <a:gd name="T67" fmla="*/ 1257 h 1313"/>
              <a:gd name="T68" fmla="*/ 1197 w 3503"/>
              <a:gd name="T69" fmla="*/ 1269 h 1313"/>
              <a:gd name="T70" fmla="*/ 1132 w 3503"/>
              <a:gd name="T71" fmla="*/ 1280 h 1313"/>
              <a:gd name="T72" fmla="*/ 1067 w 3503"/>
              <a:gd name="T73" fmla="*/ 1291 h 1313"/>
              <a:gd name="T74" fmla="*/ 1001 w 3503"/>
              <a:gd name="T75" fmla="*/ 1301 h 1313"/>
              <a:gd name="T76" fmla="*/ 935 w 3503"/>
              <a:gd name="T77" fmla="*/ 1308 h 1313"/>
              <a:gd name="T78" fmla="*/ 868 w 3503"/>
              <a:gd name="T79" fmla="*/ 1312 h 1313"/>
              <a:gd name="T80" fmla="*/ 802 w 3503"/>
              <a:gd name="T81" fmla="*/ 1313 h 1313"/>
              <a:gd name="T82" fmla="*/ 737 w 3503"/>
              <a:gd name="T83" fmla="*/ 1312 h 1313"/>
              <a:gd name="T84" fmla="*/ 672 w 3503"/>
              <a:gd name="T85" fmla="*/ 1306 h 1313"/>
              <a:gd name="T86" fmla="*/ 626 w 3503"/>
              <a:gd name="T87" fmla="*/ 1299 h 1313"/>
              <a:gd name="T88" fmla="*/ 594 w 3503"/>
              <a:gd name="T89" fmla="*/ 1293 h 1313"/>
              <a:gd name="T90" fmla="*/ 564 w 3503"/>
              <a:gd name="T91" fmla="*/ 1286 h 1313"/>
              <a:gd name="T92" fmla="*/ 533 w 3503"/>
              <a:gd name="T93" fmla="*/ 1276 h 1313"/>
              <a:gd name="T94" fmla="*/ 504 w 3503"/>
              <a:gd name="T95" fmla="*/ 1267 h 1313"/>
              <a:gd name="T96" fmla="*/ 474 w 3503"/>
              <a:gd name="T97" fmla="*/ 1254 h 1313"/>
              <a:gd name="T98" fmla="*/ 445 w 3503"/>
              <a:gd name="T99" fmla="*/ 1242 h 1313"/>
              <a:gd name="T100" fmla="*/ 418 w 3503"/>
              <a:gd name="T101" fmla="*/ 1228 h 1313"/>
              <a:gd name="T102" fmla="*/ 377 w 3503"/>
              <a:gd name="T103" fmla="*/ 1205 h 1313"/>
              <a:gd name="T104" fmla="*/ 322 w 3503"/>
              <a:gd name="T105" fmla="*/ 1169 h 1313"/>
              <a:gd name="T106" fmla="*/ 270 w 3503"/>
              <a:gd name="T107" fmla="*/ 1131 h 1313"/>
              <a:gd name="T108" fmla="*/ 219 w 3503"/>
              <a:gd name="T109" fmla="*/ 1090 h 1313"/>
              <a:gd name="T110" fmla="*/ 170 w 3503"/>
              <a:gd name="T111" fmla="*/ 1047 h 1313"/>
              <a:gd name="T112" fmla="*/ 96 w 3503"/>
              <a:gd name="T113" fmla="*/ 980 h 1313"/>
              <a:gd name="T114" fmla="*/ 0 w 3503"/>
              <a:gd name="T115" fmla="*/ 889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3" h="1313">
                <a:moveTo>
                  <a:pt x="3503" y="0"/>
                </a:moveTo>
                <a:lnTo>
                  <a:pt x="3493" y="31"/>
                </a:lnTo>
                <a:lnTo>
                  <a:pt x="3483" y="64"/>
                </a:lnTo>
                <a:lnTo>
                  <a:pt x="3472" y="96"/>
                </a:lnTo>
                <a:lnTo>
                  <a:pt x="3463" y="129"/>
                </a:lnTo>
                <a:lnTo>
                  <a:pt x="3457" y="144"/>
                </a:lnTo>
                <a:lnTo>
                  <a:pt x="3452" y="160"/>
                </a:lnTo>
                <a:lnTo>
                  <a:pt x="3448" y="177"/>
                </a:lnTo>
                <a:lnTo>
                  <a:pt x="3442" y="192"/>
                </a:lnTo>
                <a:lnTo>
                  <a:pt x="3437" y="208"/>
                </a:lnTo>
                <a:lnTo>
                  <a:pt x="3431" y="223"/>
                </a:lnTo>
                <a:lnTo>
                  <a:pt x="3425" y="238"/>
                </a:lnTo>
                <a:lnTo>
                  <a:pt x="3419" y="255"/>
                </a:lnTo>
                <a:lnTo>
                  <a:pt x="3414" y="270"/>
                </a:lnTo>
                <a:lnTo>
                  <a:pt x="3408" y="285"/>
                </a:lnTo>
                <a:lnTo>
                  <a:pt x="3401" y="300"/>
                </a:lnTo>
                <a:lnTo>
                  <a:pt x="3394" y="315"/>
                </a:lnTo>
                <a:lnTo>
                  <a:pt x="3389" y="330"/>
                </a:lnTo>
                <a:lnTo>
                  <a:pt x="3382" y="345"/>
                </a:lnTo>
                <a:lnTo>
                  <a:pt x="3375" y="360"/>
                </a:lnTo>
                <a:lnTo>
                  <a:pt x="3368" y="374"/>
                </a:lnTo>
                <a:lnTo>
                  <a:pt x="3362" y="389"/>
                </a:lnTo>
                <a:lnTo>
                  <a:pt x="3355" y="403"/>
                </a:lnTo>
                <a:lnTo>
                  <a:pt x="3346" y="416"/>
                </a:lnTo>
                <a:lnTo>
                  <a:pt x="3340" y="430"/>
                </a:lnTo>
                <a:lnTo>
                  <a:pt x="3331" y="445"/>
                </a:lnTo>
                <a:lnTo>
                  <a:pt x="3323" y="457"/>
                </a:lnTo>
                <a:lnTo>
                  <a:pt x="3315" y="471"/>
                </a:lnTo>
                <a:lnTo>
                  <a:pt x="3307" y="485"/>
                </a:lnTo>
                <a:lnTo>
                  <a:pt x="3301" y="492"/>
                </a:lnTo>
                <a:lnTo>
                  <a:pt x="3297" y="497"/>
                </a:lnTo>
                <a:lnTo>
                  <a:pt x="3293" y="504"/>
                </a:lnTo>
                <a:lnTo>
                  <a:pt x="3289" y="511"/>
                </a:lnTo>
                <a:lnTo>
                  <a:pt x="3283" y="516"/>
                </a:lnTo>
                <a:lnTo>
                  <a:pt x="3279" y="523"/>
                </a:lnTo>
                <a:lnTo>
                  <a:pt x="3274" y="530"/>
                </a:lnTo>
                <a:lnTo>
                  <a:pt x="3270" y="535"/>
                </a:lnTo>
                <a:lnTo>
                  <a:pt x="3264" y="541"/>
                </a:lnTo>
                <a:lnTo>
                  <a:pt x="3260" y="548"/>
                </a:lnTo>
                <a:lnTo>
                  <a:pt x="3255" y="553"/>
                </a:lnTo>
                <a:lnTo>
                  <a:pt x="3249" y="560"/>
                </a:lnTo>
                <a:lnTo>
                  <a:pt x="3245" y="565"/>
                </a:lnTo>
                <a:lnTo>
                  <a:pt x="3240" y="571"/>
                </a:lnTo>
                <a:lnTo>
                  <a:pt x="3234" y="576"/>
                </a:lnTo>
                <a:lnTo>
                  <a:pt x="3229" y="583"/>
                </a:lnTo>
                <a:lnTo>
                  <a:pt x="3223" y="589"/>
                </a:lnTo>
                <a:lnTo>
                  <a:pt x="3218" y="594"/>
                </a:lnTo>
                <a:lnTo>
                  <a:pt x="3212" y="600"/>
                </a:lnTo>
                <a:lnTo>
                  <a:pt x="3207" y="605"/>
                </a:lnTo>
                <a:lnTo>
                  <a:pt x="3201" y="611"/>
                </a:lnTo>
                <a:lnTo>
                  <a:pt x="3196" y="616"/>
                </a:lnTo>
                <a:lnTo>
                  <a:pt x="3190" y="622"/>
                </a:lnTo>
                <a:lnTo>
                  <a:pt x="3184" y="627"/>
                </a:lnTo>
                <a:lnTo>
                  <a:pt x="3178" y="633"/>
                </a:lnTo>
                <a:lnTo>
                  <a:pt x="3173" y="637"/>
                </a:lnTo>
                <a:lnTo>
                  <a:pt x="3166" y="642"/>
                </a:lnTo>
                <a:lnTo>
                  <a:pt x="3160" y="648"/>
                </a:lnTo>
                <a:lnTo>
                  <a:pt x="3153" y="652"/>
                </a:lnTo>
                <a:lnTo>
                  <a:pt x="3148" y="657"/>
                </a:lnTo>
                <a:lnTo>
                  <a:pt x="3134" y="667"/>
                </a:lnTo>
                <a:lnTo>
                  <a:pt x="3122" y="676"/>
                </a:lnTo>
                <a:lnTo>
                  <a:pt x="3110" y="686"/>
                </a:lnTo>
                <a:lnTo>
                  <a:pt x="3096" y="696"/>
                </a:lnTo>
                <a:lnTo>
                  <a:pt x="3082" y="704"/>
                </a:lnTo>
                <a:lnTo>
                  <a:pt x="3069" y="713"/>
                </a:lnTo>
                <a:lnTo>
                  <a:pt x="3055" y="722"/>
                </a:lnTo>
                <a:lnTo>
                  <a:pt x="3041" y="730"/>
                </a:lnTo>
                <a:lnTo>
                  <a:pt x="3027" y="738"/>
                </a:lnTo>
                <a:lnTo>
                  <a:pt x="3012" y="746"/>
                </a:lnTo>
                <a:lnTo>
                  <a:pt x="2999" y="754"/>
                </a:lnTo>
                <a:lnTo>
                  <a:pt x="2984" y="763"/>
                </a:lnTo>
                <a:lnTo>
                  <a:pt x="2970" y="770"/>
                </a:lnTo>
                <a:lnTo>
                  <a:pt x="2955" y="778"/>
                </a:lnTo>
                <a:lnTo>
                  <a:pt x="2940" y="785"/>
                </a:lnTo>
                <a:lnTo>
                  <a:pt x="2925" y="793"/>
                </a:lnTo>
                <a:lnTo>
                  <a:pt x="2910" y="800"/>
                </a:lnTo>
                <a:lnTo>
                  <a:pt x="2895" y="806"/>
                </a:lnTo>
                <a:lnTo>
                  <a:pt x="2880" y="813"/>
                </a:lnTo>
                <a:lnTo>
                  <a:pt x="2865" y="819"/>
                </a:lnTo>
                <a:lnTo>
                  <a:pt x="2849" y="826"/>
                </a:lnTo>
                <a:lnTo>
                  <a:pt x="2833" y="832"/>
                </a:lnTo>
                <a:lnTo>
                  <a:pt x="2818" y="838"/>
                </a:lnTo>
                <a:lnTo>
                  <a:pt x="2803" y="845"/>
                </a:lnTo>
                <a:lnTo>
                  <a:pt x="2786" y="850"/>
                </a:lnTo>
                <a:lnTo>
                  <a:pt x="2771" y="857"/>
                </a:lnTo>
                <a:lnTo>
                  <a:pt x="2756" y="863"/>
                </a:lnTo>
                <a:lnTo>
                  <a:pt x="2740" y="868"/>
                </a:lnTo>
                <a:lnTo>
                  <a:pt x="2725" y="874"/>
                </a:lnTo>
                <a:lnTo>
                  <a:pt x="2710" y="879"/>
                </a:lnTo>
                <a:lnTo>
                  <a:pt x="2693" y="885"/>
                </a:lnTo>
                <a:lnTo>
                  <a:pt x="2678" y="890"/>
                </a:lnTo>
                <a:lnTo>
                  <a:pt x="2663" y="894"/>
                </a:lnTo>
                <a:lnTo>
                  <a:pt x="2647" y="900"/>
                </a:lnTo>
                <a:lnTo>
                  <a:pt x="2632" y="905"/>
                </a:lnTo>
                <a:lnTo>
                  <a:pt x="2617" y="909"/>
                </a:lnTo>
                <a:lnTo>
                  <a:pt x="2600" y="915"/>
                </a:lnTo>
                <a:lnTo>
                  <a:pt x="2585" y="919"/>
                </a:lnTo>
                <a:lnTo>
                  <a:pt x="2570" y="924"/>
                </a:lnTo>
                <a:lnTo>
                  <a:pt x="2539" y="932"/>
                </a:lnTo>
                <a:lnTo>
                  <a:pt x="2508" y="942"/>
                </a:lnTo>
                <a:lnTo>
                  <a:pt x="2477" y="950"/>
                </a:lnTo>
                <a:lnTo>
                  <a:pt x="2446" y="958"/>
                </a:lnTo>
                <a:lnTo>
                  <a:pt x="2415" y="967"/>
                </a:lnTo>
                <a:lnTo>
                  <a:pt x="2384" y="975"/>
                </a:lnTo>
                <a:lnTo>
                  <a:pt x="2352" y="983"/>
                </a:lnTo>
                <a:lnTo>
                  <a:pt x="2322" y="990"/>
                </a:lnTo>
                <a:lnTo>
                  <a:pt x="2291" y="997"/>
                </a:lnTo>
                <a:lnTo>
                  <a:pt x="2259" y="1005"/>
                </a:lnTo>
                <a:lnTo>
                  <a:pt x="2228" y="1012"/>
                </a:lnTo>
                <a:lnTo>
                  <a:pt x="2165" y="1026"/>
                </a:lnTo>
                <a:lnTo>
                  <a:pt x="2102" y="1041"/>
                </a:lnTo>
                <a:lnTo>
                  <a:pt x="2070" y="1047"/>
                </a:lnTo>
                <a:lnTo>
                  <a:pt x="2039" y="1054"/>
                </a:lnTo>
                <a:lnTo>
                  <a:pt x="2007" y="1063"/>
                </a:lnTo>
                <a:lnTo>
                  <a:pt x="1976" y="1069"/>
                </a:lnTo>
                <a:lnTo>
                  <a:pt x="1944" y="1078"/>
                </a:lnTo>
                <a:lnTo>
                  <a:pt x="1914" y="1084"/>
                </a:lnTo>
                <a:lnTo>
                  <a:pt x="1883" y="1093"/>
                </a:lnTo>
                <a:lnTo>
                  <a:pt x="1851" y="1101"/>
                </a:lnTo>
                <a:lnTo>
                  <a:pt x="1820" y="1109"/>
                </a:lnTo>
                <a:lnTo>
                  <a:pt x="1788" y="1119"/>
                </a:lnTo>
                <a:lnTo>
                  <a:pt x="1758" y="1127"/>
                </a:lnTo>
                <a:lnTo>
                  <a:pt x="1727" y="1135"/>
                </a:lnTo>
                <a:lnTo>
                  <a:pt x="1665" y="1153"/>
                </a:lnTo>
                <a:lnTo>
                  <a:pt x="1602" y="1171"/>
                </a:lnTo>
                <a:lnTo>
                  <a:pt x="1572" y="1179"/>
                </a:lnTo>
                <a:lnTo>
                  <a:pt x="1540" y="1189"/>
                </a:lnTo>
                <a:lnTo>
                  <a:pt x="1510" y="1197"/>
                </a:lnTo>
                <a:lnTo>
                  <a:pt x="1479" y="1205"/>
                </a:lnTo>
                <a:lnTo>
                  <a:pt x="1447" y="1212"/>
                </a:lnTo>
                <a:lnTo>
                  <a:pt x="1417" y="1220"/>
                </a:lnTo>
                <a:lnTo>
                  <a:pt x="1386" y="1228"/>
                </a:lnTo>
                <a:lnTo>
                  <a:pt x="1354" y="1235"/>
                </a:lnTo>
                <a:lnTo>
                  <a:pt x="1323" y="1243"/>
                </a:lnTo>
                <a:lnTo>
                  <a:pt x="1291" y="1250"/>
                </a:lnTo>
                <a:lnTo>
                  <a:pt x="1260" y="1257"/>
                </a:lnTo>
                <a:lnTo>
                  <a:pt x="1245" y="1260"/>
                </a:lnTo>
                <a:lnTo>
                  <a:pt x="1228" y="1262"/>
                </a:lnTo>
                <a:lnTo>
                  <a:pt x="1213" y="1267"/>
                </a:lnTo>
                <a:lnTo>
                  <a:pt x="1197" y="1269"/>
                </a:lnTo>
                <a:lnTo>
                  <a:pt x="1180" y="1272"/>
                </a:lnTo>
                <a:lnTo>
                  <a:pt x="1164" y="1275"/>
                </a:lnTo>
                <a:lnTo>
                  <a:pt x="1149" y="1278"/>
                </a:lnTo>
                <a:lnTo>
                  <a:pt x="1132" y="1280"/>
                </a:lnTo>
                <a:lnTo>
                  <a:pt x="1116" y="1283"/>
                </a:lnTo>
                <a:lnTo>
                  <a:pt x="1100" y="1286"/>
                </a:lnTo>
                <a:lnTo>
                  <a:pt x="1083" y="1289"/>
                </a:lnTo>
                <a:lnTo>
                  <a:pt x="1067" y="1291"/>
                </a:lnTo>
                <a:lnTo>
                  <a:pt x="1050" y="1294"/>
                </a:lnTo>
                <a:lnTo>
                  <a:pt x="1034" y="1297"/>
                </a:lnTo>
                <a:lnTo>
                  <a:pt x="1017" y="1298"/>
                </a:lnTo>
                <a:lnTo>
                  <a:pt x="1001" y="1301"/>
                </a:lnTo>
                <a:lnTo>
                  <a:pt x="985" y="1302"/>
                </a:lnTo>
                <a:lnTo>
                  <a:pt x="968" y="1304"/>
                </a:lnTo>
                <a:lnTo>
                  <a:pt x="952" y="1306"/>
                </a:lnTo>
                <a:lnTo>
                  <a:pt x="935" y="1308"/>
                </a:lnTo>
                <a:lnTo>
                  <a:pt x="919" y="1309"/>
                </a:lnTo>
                <a:lnTo>
                  <a:pt x="902" y="1310"/>
                </a:lnTo>
                <a:lnTo>
                  <a:pt x="886" y="1312"/>
                </a:lnTo>
                <a:lnTo>
                  <a:pt x="868" y="1312"/>
                </a:lnTo>
                <a:lnTo>
                  <a:pt x="852" y="1313"/>
                </a:lnTo>
                <a:lnTo>
                  <a:pt x="835" y="1313"/>
                </a:lnTo>
                <a:lnTo>
                  <a:pt x="819" y="1313"/>
                </a:lnTo>
                <a:lnTo>
                  <a:pt x="802" y="1313"/>
                </a:lnTo>
                <a:lnTo>
                  <a:pt x="786" y="1313"/>
                </a:lnTo>
                <a:lnTo>
                  <a:pt x="770" y="1313"/>
                </a:lnTo>
                <a:lnTo>
                  <a:pt x="753" y="1313"/>
                </a:lnTo>
                <a:lnTo>
                  <a:pt x="737" y="1312"/>
                </a:lnTo>
                <a:lnTo>
                  <a:pt x="722" y="1310"/>
                </a:lnTo>
                <a:lnTo>
                  <a:pt x="705" y="1309"/>
                </a:lnTo>
                <a:lnTo>
                  <a:pt x="689" y="1308"/>
                </a:lnTo>
                <a:lnTo>
                  <a:pt x="672" y="1306"/>
                </a:lnTo>
                <a:lnTo>
                  <a:pt x="657" y="1304"/>
                </a:lnTo>
                <a:lnTo>
                  <a:pt x="641" y="1302"/>
                </a:lnTo>
                <a:lnTo>
                  <a:pt x="634" y="1301"/>
                </a:lnTo>
                <a:lnTo>
                  <a:pt x="626" y="1299"/>
                </a:lnTo>
                <a:lnTo>
                  <a:pt x="618" y="1298"/>
                </a:lnTo>
                <a:lnTo>
                  <a:pt x="609" y="1295"/>
                </a:lnTo>
                <a:lnTo>
                  <a:pt x="603" y="1294"/>
                </a:lnTo>
                <a:lnTo>
                  <a:pt x="594" y="1293"/>
                </a:lnTo>
                <a:lnTo>
                  <a:pt x="586" y="1291"/>
                </a:lnTo>
                <a:lnTo>
                  <a:pt x="579" y="1290"/>
                </a:lnTo>
                <a:lnTo>
                  <a:pt x="571" y="1287"/>
                </a:lnTo>
                <a:lnTo>
                  <a:pt x="564" y="1286"/>
                </a:lnTo>
                <a:lnTo>
                  <a:pt x="556" y="1283"/>
                </a:lnTo>
                <a:lnTo>
                  <a:pt x="548" y="1282"/>
                </a:lnTo>
                <a:lnTo>
                  <a:pt x="541" y="1279"/>
                </a:lnTo>
                <a:lnTo>
                  <a:pt x="533" y="1276"/>
                </a:lnTo>
                <a:lnTo>
                  <a:pt x="526" y="1275"/>
                </a:lnTo>
                <a:lnTo>
                  <a:pt x="518" y="1272"/>
                </a:lnTo>
                <a:lnTo>
                  <a:pt x="511" y="1269"/>
                </a:lnTo>
                <a:lnTo>
                  <a:pt x="504" y="1267"/>
                </a:lnTo>
                <a:lnTo>
                  <a:pt x="496" y="1264"/>
                </a:lnTo>
                <a:lnTo>
                  <a:pt x="489" y="1261"/>
                </a:lnTo>
                <a:lnTo>
                  <a:pt x="482" y="1258"/>
                </a:lnTo>
                <a:lnTo>
                  <a:pt x="474" y="1254"/>
                </a:lnTo>
                <a:lnTo>
                  <a:pt x="467" y="1252"/>
                </a:lnTo>
                <a:lnTo>
                  <a:pt x="460" y="1249"/>
                </a:lnTo>
                <a:lnTo>
                  <a:pt x="453" y="1246"/>
                </a:lnTo>
                <a:lnTo>
                  <a:pt x="445" y="1242"/>
                </a:lnTo>
                <a:lnTo>
                  <a:pt x="438" y="1239"/>
                </a:lnTo>
                <a:lnTo>
                  <a:pt x="431" y="1235"/>
                </a:lnTo>
                <a:lnTo>
                  <a:pt x="425" y="1231"/>
                </a:lnTo>
                <a:lnTo>
                  <a:pt x="418" y="1228"/>
                </a:lnTo>
                <a:lnTo>
                  <a:pt x="411" y="1224"/>
                </a:lnTo>
                <a:lnTo>
                  <a:pt x="404" y="1220"/>
                </a:lnTo>
                <a:lnTo>
                  <a:pt x="390" y="1213"/>
                </a:lnTo>
                <a:lnTo>
                  <a:pt x="377" y="1205"/>
                </a:lnTo>
                <a:lnTo>
                  <a:pt x="363" y="1197"/>
                </a:lnTo>
                <a:lnTo>
                  <a:pt x="349" y="1187"/>
                </a:lnTo>
                <a:lnTo>
                  <a:pt x="336" y="1179"/>
                </a:lnTo>
                <a:lnTo>
                  <a:pt x="322" y="1169"/>
                </a:lnTo>
                <a:lnTo>
                  <a:pt x="309" y="1161"/>
                </a:lnTo>
                <a:lnTo>
                  <a:pt x="296" y="1152"/>
                </a:lnTo>
                <a:lnTo>
                  <a:pt x="283" y="1142"/>
                </a:lnTo>
                <a:lnTo>
                  <a:pt x="270" y="1131"/>
                </a:lnTo>
                <a:lnTo>
                  <a:pt x="257" y="1121"/>
                </a:lnTo>
                <a:lnTo>
                  <a:pt x="244" y="1112"/>
                </a:lnTo>
                <a:lnTo>
                  <a:pt x="231" y="1101"/>
                </a:lnTo>
                <a:lnTo>
                  <a:pt x="219" y="1090"/>
                </a:lnTo>
                <a:lnTo>
                  <a:pt x="207" y="1080"/>
                </a:lnTo>
                <a:lnTo>
                  <a:pt x="194" y="1069"/>
                </a:lnTo>
                <a:lnTo>
                  <a:pt x="182" y="1058"/>
                </a:lnTo>
                <a:lnTo>
                  <a:pt x="170" y="1047"/>
                </a:lnTo>
                <a:lnTo>
                  <a:pt x="158" y="1037"/>
                </a:lnTo>
                <a:lnTo>
                  <a:pt x="145" y="1026"/>
                </a:lnTo>
                <a:lnTo>
                  <a:pt x="121" y="1002"/>
                </a:lnTo>
                <a:lnTo>
                  <a:pt x="96" y="980"/>
                </a:lnTo>
                <a:lnTo>
                  <a:pt x="71" y="957"/>
                </a:lnTo>
                <a:lnTo>
                  <a:pt x="48" y="935"/>
                </a:lnTo>
                <a:lnTo>
                  <a:pt x="23" y="912"/>
                </a:lnTo>
                <a:lnTo>
                  <a:pt x="0" y="8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3"/>
          <p:cNvSpPr>
            <a:spLocks/>
          </p:cNvSpPr>
          <p:nvPr/>
        </p:nvSpPr>
        <p:spPr bwMode="auto">
          <a:xfrm>
            <a:off x="11155363" y="3127375"/>
            <a:ext cx="160338" cy="263525"/>
          </a:xfrm>
          <a:custGeom>
            <a:avLst/>
            <a:gdLst>
              <a:gd name="T0" fmla="*/ 303 w 303"/>
              <a:gd name="T1" fmla="*/ 0 h 498"/>
              <a:gd name="T2" fmla="*/ 256 w 303"/>
              <a:gd name="T3" fmla="*/ 46 h 498"/>
              <a:gd name="T4" fmla="*/ 214 w 303"/>
              <a:gd name="T5" fmla="*/ 96 h 498"/>
              <a:gd name="T6" fmla="*/ 173 w 303"/>
              <a:gd name="T7" fmla="*/ 148 h 498"/>
              <a:gd name="T8" fmla="*/ 136 w 303"/>
              <a:gd name="T9" fmla="*/ 201 h 498"/>
              <a:gd name="T10" fmla="*/ 102 w 303"/>
              <a:gd name="T11" fmla="*/ 257 h 498"/>
              <a:gd name="T12" fmla="*/ 71 w 303"/>
              <a:gd name="T13" fmla="*/ 315 h 498"/>
              <a:gd name="T14" fmla="*/ 44 w 303"/>
              <a:gd name="T15" fmla="*/ 375 h 498"/>
              <a:gd name="T16" fmla="*/ 21 w 303"/>
              <a:gd name="T17" fmla="*/ 435 h 498"/>
              <a:gd name="T18" fmla="*/ 0 w 303"/>
              <a:gd name="T19"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498">
                <a:moveTo>
                  <a:pt x="303" y="0"/>
                </a:moveTo>
                <a:lnTo>
                  <a:pt x="256" y="46"/>
                </a:lnTo>
                <a:lnTo>
                  <a:pt x="214" y="96"/>
                </a:lnTo>
                <a:lnTo>
                  <a:pt x="173" y="148"/>
                </a:lnTo>
                <a:lnTo>
                  <a:pt x="136" y="201"/>
                </a:lnTo>
                <a:lnTo>
                  <a:pt x="102" y="257"/>
                </a:lnTo>
                <a:lnTo>
                  <a:pt x="71" y="315"/>
                </a:lnTo>
                <a:lnTo>
                  <a:pt x="44" y="375"/>
                </a:lnTo>
                <a:lnTo>
                  <a:pt x="21" y="435"/>
                </a:lnTo>
                <a:lnTo>
                  <a:pt x="0" y="49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4"/>
          <p:cNvSpPr>
            <a:spLocks/>
          </p:cNvSpPr>
          <p:nvPr/>
        </p:nvSpPr>
        <p:spPr bwMode="auto">
          <a:xfrm>
            <a:off x="10814050" y="3357563"/>
            <a:ext cx="273050" cy="141288"/>
          </a:xfrm>
          <a:custGeom>
            <a:avLst/>
            <a:gdLst>
              <a:gd name="T0" fmla="*/ 517 w 517"/>
              <a:gd name="T1" fmla="*/ 0 h 267"/>
              <a:gd name="T2" fmla="*/ 454 w 517"/>
              <a:gd name="T3" fmla="*/ 15 h 267"/>
              <a:gd name="T4" fmla="*/ 392 w 517"/>
              <a:gd name="T5" fmla="*/ 36 h 267"/>
              <a:gd name="T6" fmla="*/ 330 w 517"/>
              <a:gd name="T7" fmla="*/ 59 h 267"/>
              <a:gd name="T8" fmla="*/ 270 w 517"/>
              <a:gd name="T9" fmla="*/ 85 h 267"/>
              <a:gd name="T10" fmla="*/ 213 w 517"/>
              <a:gd name="T11" fmla="*/ 115 h 267"/>
              <a:gd name="T12" fmla="*/ 156 w 517"/>
              <a:gd name="T13" fmla="*/ 148 h 267"/>
              <a:gd name="T14" fmla="*/ 102 w 517"/>
              <a:gd name="T15" fmla="*/ 185 h 267"/>
              <a:gd name="T16" fmla="*/ 50 w 517"/>
              <a:gd name="T17" fmla="*/ 225 h 267"/>
              <a:gd name="T18" fmla="*/ 0 w 51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267">
                <a:moveTo>
                  <a:pt x="517" y="0"/>
                </a:moveTo>
                <a:lnTo>
                  <a:pt x="454" y="15"/>
                </a:lnTo>
                <a:lnTo>
                  <a:pt x="392" y="36"/>
                </a:lnTo>
                <a:lnTo>
                  <a:pt x="330" y="59"/>
                </a:lnTo>
                <a:lnTo>
                  <a:pt x="270" y="85"/>
                </a:lnTo>
                <a:lnTo>
                  <a:pt x="213" y="115"/>
                </a:lnTo>
                <a:lnTo>
                  <a:pt x="156" y="148"/>
                </a:lnTo>
                <a:lnTo>
                  <a:pt x="102" y="185"/>
                </a:lnTo>
                <a:lnTo>
                  <a:pt x="50" y="225"/>
                </a:lnTo>
                <a:lnTo>
                  <a:pt x="0" y="26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5"/>
          <p:cNvSpPr>
            <a:spLocks/>
          </p:cNvSpPr>
          <p:nvPr/>
        </p:nvSpPr>
        <p:spPr bwMode="auto">
          <a:xfrm>
            <a:off x="10577513" y="3425825"/>
            <a:ext cx="273050" cy="141288"/>
          </a:xfrm>
          <a:custGeom>
            <a:avLst/>
            <a:gdLst>
              <a:gd name="T0" fmla="*/ 516 w 516"/>
              <a:gd name="T1" fmla="*/ 0 h 267"/>
              <a:gd name="T2" fmla="*/ 453 w 516"/>
              <a:gd name="T3" fmla="*/ 15 h 267"/>
              <a:gd name="T4" fmla="*/ 391 w 516"/>
              <a:gd name="T5" fmla="*/ 35 h 267"/>
              <a:gd name="T6" fmla="*/ 330 w 516"/>
              <a:gd name="T7" fmla="*/ 59 h 267"/>
              <a:gd name="T8" fmla="*/ 269 w 516"/>
              <a:gd name="T9" fmla="*/ 85 h 267"/>
              <a:gd name="T10" fmla="*/ 212 w 516"/>
              <a:gd name="T11" fmla="*/ 115 h 267"/>
              <a:gd name="T12" fmla="*/ 156 w 516"/>
              <a:gd name="T13" fmla="*/ 148 h 267"/>
              <a:gd name="T14" fmla="*/ 101 w 516"/>
              <a:gd name="T15" fmla="*/ 185 h 267"/>
              <a:gd name="T16" fmla="*/ 49 w 516"/>
              <a:gd name="T17" fmla="*/ 224 h 267"/>
              <a:gd name="T18" fmla="*/ 0 w 516"/>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267">
                <a:moveTo>
                  <a:pt x="516" y="0"/>
                </a:moveTo>
                <a:lnTo>
                  <a:pt x="453" y="15"/>
                </a:lnTo>
                <a:lnTo>
                  <a:pt x="391" y="35"/>
                </a:lnTo>
                <a:lnTo>
                  <a:pt x="330" y="59"/>
                </a:lnTo>
                <a:lnTo>
                  <a:pt x="269" y="85"/>
                </a:lnTo>
                <a:lnTo>
                  <a:pt x="212" y="115"/>
                </a:lnTo>
                <a:lnTo>
                  <a:pt x="156" y="148"/>
                </a:lnTo>
                <a:lnTo>
                  <a:pt x="101" y="185"/>
                </a:lnTo>
                <a:lnTo>
                  <a:pt x="49" y="224"/>
                </a:lnTo>
                <a:lnTo>
                  <a:pt x="0" y="26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6"/>
          <p:cNvSpPr>
            <a:spLocks/>
          </p:cNvSpPr>
          <p:nvPr/>
        </p:nvSpPr>
        <p:spPr bwMode="auto">
          <a:xfrm>
            <a:off x="9401175" y="3300413"/>
            <a:ext cx="168275" cy="258763"/>
          </a:xfrm>
          <a:custGeom>
            <a:avLst/>
            <a:gdLst>
              <a:gd name="T0" fmla="*/ 317 w 317"/>
              <a:gd name="T1" fmla="*/ 489 h 489"/>
              <a:gd name="T2" fmla="*/ 295 w 317"/>
              <a:gd name="T3" fmla="*/ 427 h 489"/>
              <a:gd name="T4" fmla="*/ 270 w 317"/>
              <a:gd name="T5" fmla="*/ 367 h 489"/>
              <a:gd name="T6" fmla="*/ 240 w 317"/>
              <a:gd name="T7" fmla="*/ 308 h 489"/>
              <a:gd name="T8" fmla="*/ 208 w 317"/>
              <a:gd name="T9" fmla="*/ 250 h 489"/>
              <a:gd name="T10" fmla="*/ 173 w 317"/>
              <a:gd name="T11" fmla="*/ 196 h 489"/>
              <a:gd name="T12" fmla="*/ 135 w 317"/>
              <a:gd name="T13" fmla="*/ 144 h 489"/>
              <a:gd name="T14" fmla="*/ 92 w 317"/>
              <a:gd name="T15" fmla="*/ 93 h 489"/>
              <a:gd name="T16" fmla="*/ 48 w 317"/>
              <a:gd name="T17" fmla="*/ 45 h 489"/>
              <a:gd name="T18" fmla="*/ 0 w 31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489">
                <a:moveTo>
                  <a:pt x="317" y="489"/>
                </a:moveTo>
                <a:lnTo>
                  <a:pt x="295" y="427"/>
                </a:lnTo>
                <a:lnTo>
                  <a:pt x="270" y="367"/>
                </a:lnTo>
                <a:lnTo>
                  <a:pt x="240" y="308"/>
                </a:lnTo>
                <a:lnTo>
                  <a:pt x="208" y="250"/>
                </a:lnTo>
                <a:lnTo>
                  <a:pt x="173" y="196"/>
                </a:lnTo>
                <a:lnTo>
                  <a:pt x="135" y="144"/>
                </a:lnTo>
                <a:lnTo>
                  <a:pt x="92" y="93"/>
                </a:lnTo>
                <a:lnTo>
                  <a:pt x="48" y="4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7"/>
          <p:cNvSpPr>
            <a:spLocks/>
          </p:cNvSpPr>
          <p:nvPr/>
        </p:nvSpPr>
        <p:spPr bwMode="auto">
          <a:xfrm>
            <a:off x="9625013" y="3557588"/>
            <a:ext cx="266700" cy="155575"/>
          </a:xfrm>
          <a:custGeom>
            <a:avLst/>
            <a:gdLst>
              <a:gd name="T0" fmla="*/ 503 w 503"/>
              <a:gd name="T1" fmla="*/ 294 h 294"/>
              <a:gd name="T2" fmla="*/ 455 w 503"/>
              <a:gd name="T3" fmla="*/ 248 h 294"/>
              <a:gd name="T4" fmla="*/ 406 w 503"/>
              <a:gd name="T5" fmla="*/ 207 h 294"/>
              <a:gd name="T6" fmla="*/ 354 w 503"/>
              <a:gd name="T7" fmla="*/ 167 h 294"/>
              <a:gd name="T8" fmla="*/ 299 w 503"/>
              <a:gd name="T9" fmla="*/ 130 h 294"/>
              <a:gd name="T10" fmla="*/ 243 w 503"/>
              <a:gd name="T11" fmla="*/ 97 h 294"/>
              <a:gd name="T12" fmla="*/ 184 w 503"/>
              <a:gd name="T13" fmla="*/ 67 h 294"/>
              <a:gd name="T14" fmla="*/ 125 w 503"/>
              <a:gd name="T15" fmla="*/ 41 h 294"/>
              <a:gd name="T16" fmla="*/ 63 w 503"/>
              <a:gd name="T17" fmla="*/ 19 h 294"/>
              <a:gd name="T18" fmla="*/ 0 w 503"/>
              <a:gd name="T1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294">
                <a:moveTo>
                  <a:pt x="503" y="294"/>
                </a:moveTo>
                <a:lnTo>
                  <a:pt x="455" y="248"/>
                </a:lnTo>
                <a:lnTo>
                  <a:pt x="406" y="207"/>
                </a:lnTo>
                <a:lnTo>
                  <a:pt x="354" y="167"/>
                </a:lnTo>
                <a:lnTo>
                  <a:pt x="299" y="130"/>
                </a:lnTo>
                <a:lnTo>
                  <a:pt x="243" y="97"/>
                </a:lnTo>
                <a:lnTo>
                  <a:pt x="184" y="67"/>
                </a:lnTo>
                <a:lnTo>
                  <a:pt x="125" y="41"/>
                </a:lnTo>
                <a:lnTo>
                  <a:pt x="63" y="1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8"/>
          <p:cNvSpPr>
            <a:spLocks/>
          </p:cNvSpPr>
          <p:nvPr/>
        </p:nvSpPr>
        <p:spPr bwMode="auto">
          <a:xfrm>
            <a:off x="9934575" y="3627438"/>
            <a:ext cx="307975" cy="23813"/>
          </a:xfrm>
          <a:custGeom>
            <a:avLst/>
            <a:gdLst>
              <a:gd name="T0" fmla="*/ 582 w 582"/>
              <a:gd name="T1" fmla="*/ 33 h 44"/>
              <a:gd name="T2" fmla="*/ 519 w 582"/>
              <a:gd name="T3" fmla="*/ 19 h 44"/>
              <a:gd name="T4" fmla="*/ 453 w 582"/>
              <a:gd name="T5" fmla="*/ 9 h 44"/>
              <a:gd name="T6" fmla="*/ 389 w 582"/>
              <a:gd name="T7" fmla="*/ 3 h 44"/>
              <a:gd name="T8" fmla="*/ 323 w 582"/>
              <a:gd name="T9" fmla="*/ 0 h 44"/>
              <a:gd name="T10" fmla="*/ 258 w 582"/>
              <a:gd name="T11" fmla="*/ 1 h 44"/>
              <a:gd name="T12" fmla="*/ 193 w 582"/>
              <a:gd name="T13" fmla="*/ 7 h 44"/>
              <a:gd name="T14" fmla="*/ 129 w 582"/>
              <a:gd name="T15" fmla="*/ 15 h 44"/>
              <a:gd name="T16" fmla="*/ 64 w 582"/>
              <a:gd name="T17" fmla="*/ 27 h 44"/>
              <a:gd name="T18" fmla="*/ 0 w 582"/>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2" h="44">
                <a:moveTo>
                  <a:pt x="582" y="33"/>
                </a:moveTo>
                <a:lnTo>
                  <a:pt x="519" y="19"/>
                </a:lnTo>
                <a:lnTo>
                  <a:pt x="453" y="9"/>
                </a:lnTo>
                <a:lnTo>
                  <a:pt x="389" y="3"/>
                </a:lnTo>
                <a:lnTo>
                  <a:pt x="323" y="0"/>
                </a:lnTo>
                <a:lnTo>
                  <a:pt x="258" y="1"/>
                </a:lnTo>
                <a:lnTo>
                  <a:pt x="193" y="7"/>
                </a:lnTo>
                <a:lnTo>
                  <a:pt x="129" y="15"/>
                </a:lnTo>
                <a:lnTo>
                  <a:pt x="64" y="27"/>
                </a:lnTo>
                <a:lnTo>
                  <a:pt x="0" y="4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Freeform 279"/>
          <p:cNvSpPr>
            <a:spLocks/>
          </p:cNvSpPr>
          <p:nvPr/>
        </p:nvSpPr>
        <p:spPr bwMode="auto">
          <a:xfrm>
            <a:off x="10174288" y="3573463"/>
            <a:ext cx="307975" cy="22225"/>
          </a:xfrm>
          <a:custGeom>
            <a:avLst/>
            <a:gdLst>
              <a:gd name="T0" fmla="*/ 582 w 582"/>
              <a:gd name="T1" fmla="*/ 33 h 44"/>
              <a:gd name="T2" fmla="*/ 519 w 582"/>
              <a:gd name="T3" fmla="*/ 19 h 44"/>
              <a:gd name="T4" fmla="*/ 454 w 582"/>
              <a:gd name="T5" fmla="*/ 10 h 44"/>
              <a:gd name="T6" fmla="*/ 389 w 582"/>
              <a:gd name="T7" fmla="*/ 3 h 44"/>
              <a:gd name="T8" fmla="*/ 323 w 582"/>
              <a:gd name="T9" fmla="*/ 0 h 44"/>
              <a:gd name="T10" fmla="*/ 258 w 582"/>
              <a:gd name="T11" fmla="*/ 1 h 44"/>
              <a:gd name="T12" fmla="*/ 193 w 582"/>
              <a:gd name="T13" fmla="*/ 7 h 44"/>
              <a:gd name="T14" fmla="*/ 129 w 582"/>
              <a:gd name="T15" fmla="*/ 15 h 44"/>
              <a:gd name="T16" fmla="*/ 65 w 582"/>
              <a:gd name="T17" fmla="*/ 27 h 44"/>
              <a:gd name="T18" fmla="*/ 0 w 582"/>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2" h="44">
                <a:moveTo>
                  <a:pt x="582" y="33"/>
                </a:moveTo>
                <a:lnTo>
                  <a:pt x="519" y="19"/>
                </a:lnTo>
                <a:lnTo>
                  <a:pt x="454" y="10"/>
                </a:lnTo>
                <a:lnTo>
                  <a:pt x="389" y="3"/>
                </a:lnTo>
                <a:lnTo>
                  <a:pt x="323" y="0"/>
                </a:lnTo>
                <a:lnTo>
                  <a:pt x="258" y="1"/>
                </a:lnTo>
                <a:lnTo>
                  <a:pt x="193" y="7"/>
                </a:lnTo>
                <a:lnTo>
                  <a:pt x="129" y="15"/>
                </a:lnTo>
                <a:lnTo>
                  <a:pt x="65" y="27"/>
                </a:lnTo>
                <a:lnTo>
                  <a:pt x="0" y="4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0"/>
          <p:cNvSpPr>
            <a:spLocks/>
          </p:cNvSpPr>
          <p:nvPr/>
        </p:nvSpPr>
        <p:spPr bwMode="auto">
          <a:xfrm>
            <a:off x="10483850" y="3519488"/>
            <a:ext cx="85725" cy="38100"/>
          </a:xfrm>
          <a:custGeom>
            <a:avLst/>
            <a:gdLst>
              <a:gd name="T0" fmla="*/ 154 w 161"/>
              <a:gd name="T1" fmla="*/ 40 h 71"/>
              <a:gd name="T2" fmla="*/ 148 w 161"/>
              <a:gd name="T3" fmla="*/ 34 h 71"/>
              <a:gd name="T4" fmla="*/ 141 w 161"/>
              <a:gd name="T5" fmla="*/ 30 h 71"/>
              <a:gd name="T6" fmla="*/ 139 w 161"/>
              <a:gd name="T7" fmla="*/ 29 h 71"/>
              <a:gd name="T8" fmla="*/ 136 w 161"/>
              <a:gd name="T9" fmla="*/ 26 h 71"/>
              <a:gd name="T10" fmla="*/ 132 w 161"/>
              <a:gd name="T11" fmla="*/ 25 h 71"/>
              <a:gd name="T12" fmla="*/ 129 w 161"/>
              <a:gd name="T13" fmla="*/ 22 h 71"/>
              <a:gd name="T14" fmla="*/ 126 w 161"/>
              <a:gd name="T15" fmla="*/ 21 h 71"/>
              <a:gd name="T16" fmla="*/ 124 w 161"/>
              <a:gd name="T17" fmla="*/ 19 h 71"/>
              <a:gd name="T18" fmla="*/ 119 w 161"/>
              <a:gd name="T19" fmla="*/ 17 h 71"/>
              <a:gd name="T20" fmla="*/ 117 w 161"/>
              <a:gd name="T21" fmla="*/ 15 h 71"/>
              <a:gd name="T22" fmla="*/ 114 w 161"/>
              <a:gd name="T23" fmla="*/ 14 h 71"/>
              <a:gd name="T24" fmla="*/ 111 w 161"/>
              <a:gd name="T25" fmla="*/ 12 h 71"/>
              <a:gd name="T26" fmla="*/ 109 w 161"/>
              <a:gd name="T27" fmla="*/ 11 h 71"/>
              <a:gd name="T28" fmla="*/ 104 w 161"/>
              <a:gd name="T29" fmla="*/ 10 h 71"/>
              <a:gd name="T30" fmla="*/ 102 w 161"/>
              <a:gd name="T31" fmla="*/ 8 h 71"/>
              <a:gd name="T32" fmla="*/ 99 w 161"/>
              <a:gd name="T33" fmla="*/ 7 h 71"/>
              <a:gd name="T34" fmla="*/ 96 w 161"/>
              <a:gd name="T35" fmla="*/ 6 h 71"/>
              <a:gd name="T36" fmla="*/ 93 w 161"/>
              <a:gd name="T37" fmla="*/ 4 h 71"/>
              <a:gd name="T38" fmla="*/ 91 w 161"/>
              <a:gd name="T39" fmla="*/ 3 h 71"/>
              <a:gd name="T40" fmla="*/ 88 w 161"/>
              <a:gd name="T41" fmla="*/ 3 h 71"/>
              <a:gd name="T42" fmla="*/ 87 w 161"/>
              <a:gd name="T43" fmla="*/ 1 h 71"/>
              <a:gd name="T44" fmla="*/ 84 w 161"/>
              <a:gd name="T45" fmla="*/ 1 h 71"/>
              <a:gd name="T46" fmla="*/ 81 w 161"/>
              <a:gd name="T47" fmla="*/ 1 h 71"/>
              <a:gd name="T48" fmla="*/ 78 w 161"/>
              <a:gd name="T49" fmla="*/ 0 h 71"/>
              <a:gd name="T50" fmla="*/ 76 w 161"/>
              <a:gd name="T51" fmla="*/ 0 h 71"/>
              <a:gd name="T52" fmla="*/ 73 w 161"/>
              <a:gd name="T53" fmla="*/ 0 h 71"/>
              <a:gd name="T54" fmla="*/ 70 w 161"/>
              <a:gd name="T55" fmla="*/ 0 h 71"/>
              <a:gd name="T56" fmla="*/ 67 w 161"/>
              <a:gd name="T57" fmla="*/ 0 h 71"/>
              <a:gd name="T58" fmla="*/ 65 w 161"/>
              <a:gd name="T59" fmla="*/ 0 h 71"/>
              <a:gd name="T60" fmla="*/ 62 w 161"/>
              <a:gd name="T61" fmla="*/ 1 h 71"/>
              <a:gd name="T62" fmla="*/ 59 w 161"/>
              <a:gd name="T63" fmla="*/ 1 h 71"/>
              <a:gd name="T64" fmla="*/ 58 w 161"/>
              <a:gd name="T65" fmla="*/ 3 h 71"/>
              <a:gd name="T66" fmla="*/ 55 w 161"/>
              <a:gd name="T67" fmla="*/ 3 h 71"/>
              <a:gd name="T68" fmla="*/ 52 w 161"/>
              <a:gd name="T69" fmla="*/ 4 h 71"/>
              <a:gd name="T70" fmla="*/ 50 w 161"/>
              <a:gd name="T71" fmla="*/ 6 h 71"/>
              <a:gd name="T72" fmla="*/ 48 w 161"/>
              <a:gd name="T73" fmla="*/ 7 h 71"/>
              <a:gd name="T74" fmla="*/ 47 w 161"/>
              <a:gd name="T75" fmla="*/ 8 h 71"/>
              <a:gd name="T76" fmla="*/ 46 w 161"/>
              <a:gd name="T77" fmla="*/ 10 h 71"/>
              <a:gd name="T78" fmla="*/ 44 w 161"/>
              <a:gd name="T79" fmla="*/ 11 h 71"/>
              <a:gd name="T80" fmla="*/ 41 w 161"/>
              <a:gd name="T81" fmla="*/ 11 h 71"/>
              <a:gd name="T82" fmla="*/ 40 w 161"/>
              <a:gd name="T83" fmla="*/ 14 h 71"/>
              <a:gd name="T84" fmla="*/ 39 w 161"/>
              <a:gd name="T85" fmla="*/ 15 h 71"/>
              <a:gd name="T86" fmla="*/ 36 w 161"/>
              <a:gd name="T87" fmla="*/ 17 h 71"/>
              <a:gd name="T88" fmla="*/ 35 w 161"/>
              <a:gd name="T89" fmla="*/ 19 h 71"/>
              <a:gd name="T90" fmla="*/ 32 w 161"/>
              <a:gd name="T91" fmla="*/ 21 h 71"/>
              <a:gd name="T92" fmla="*/ 30 w 161"/>
              <a:gd name="T93" fmla="*/ 23 h 71"/>
              <a:gd name="T94" fmla="*/ 29 w 161"/>
              <a:gd name="T95" fmla="*/ 26 h 71"/>
              <a:gd name="T96" fmla="*/ 26 w 161"/>
              <a:gd name="T97" fmla="*/ 29 h 71"/>
              <a:gd name="T98" fmla="*/ 25 w 161"/>
              <a:gd name="T99" fmla="*/ 32 h 71"/>
              <a:gd name="T100" fmla="*/ 22 w 161"/>
              <a:gd name="T101" fmla="*/ 34 h 71"/>
              <a:gd name="T102" fmla="*/ 21 w 161"/>
              <a:gd name="T103" fmla="*/ 37 h 71"/>
              <a:gd name="T104" fmla="*/ 18 w 161"/>
              <a:gd name="T105" fmla="*/ 40 h 71"/>
              <a:gd name="T106" fmla="*/ 17 w 161"/>
              <a:gd name="T107" fmla="*/ 43 h 71"/>
              <a:gd name="T108" fmla="*/ 15 w 161"/>
              <a:gd name="T109" fmla="*/ 45 h 71"/>
              <a:gd name="T110" fmla="*/ 13 w 161"/>
              <a:gd name="T111" fmla="*/ 49 h 71"/>
              <a:gd name="T112" fmla="*/ 11 w 161"/>
              <a:gd name="T113" fmla="*/ 52 h 71"/>
              <a:gd name="T114" fmla="*/ 10 w 161"/>
              <a:gd name="T115" fmla="*/ 55 h 71"/>
              <a:gd name="T116" fmla="*/ 6 w 161"/>
              <a:gd name="T117" fmla="*/ 62 h 71"/>
              <a:gd name="T118" fmla="*/ 0 w 161"/>
              <a:gd name="T1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 h="71">
                <a:moveTo>
                  <a:pt x="161" y="44"/>
                </a:moveTo>
                <a:lnTo>
                  <a:pt x="154" y="40"/>
                </a:lnTo>
                <a:lnTo>
                  <a:pt x="151" y="37"/>
                </a:lnTo>
                <a:lnTo>
                  <a:pt x="148" y="34"/>
                </a:lnTo>
                <a:lnTo>
                  <a:pt x="144" y="33"/>
                </a:lnTo>
                <a:lnTo>
                  <a:pt x="141" y="30"/>
                </a:lnTo>
                <a:lnTo>
                  <a:pt x="140" y="30"/>
                </a:lnTo>
                <a:lnTo>
                  <a:pt x="139" y="29"/>
                </a:lnTo>
                <a:lnTo>
                  <a:pt x="137" y="27"/>
                </a:lnTo>
                <a:lnTo>
                  <a:pt x="136" y="26"/>
                </a:lnTo>
                <a:lnTo>
                  <a:pt x="135" y="26"/>
                </a:lnTo>
                <a:lnTo>
                  <a:pt x="132" y="25"/>
                </a:lnTo>
                <a:lnTo>
                  <a:pt x="130" y="23"/>
                </a:lnTo>
                <a:lnTo>
                  <a:pt x="129" y="22"/>
                </a:lnTo>
                <a:lnTo>
                  <a:pt x="128" y="22"/>
                </a:lnTo>
                <a:lnTo>
                  <a:pt x="126" y="21"/>
                </a:lnTo>
                <a:lnTo>
                  <a:pt x="125" y="19"/>
                </a:lnTo>
                <a:lnTo>
                  <a:pt x="124" y="19"/>
                </a:lnTo>
                <a:lnTo>
                  <a:pt x="122" y="18"/>
                </a:lnTo>
                <a:lnTo>
                  <a:pt x="119" y="17"/>
                </a:lnTo>
                <a:lnTo>
                  <a:pt x="118" y="17"/>
                </a:lnTo>
                <a:lnTo>
                  <a:pt x="117" y="15"/>
                </a:lnTo>
                <a:lnTo>
                  <a:pt x="115" y="15"/>
                </a:lnTo>
                <a:lnTo>
                  <a:pt x="114" y="14"/>
                </a:lnTo>
                <a:lnTo>
                  <a:pt x="113" y="12"/>
                </a:lnTo>
                <a:lnTo>
                  <a:pt x="111" y="12"/>
                </a:lnTo>
                <a:lnTo>
                  <a:pt x="110" y="11"/>
                </a:lnTo>
                <a:lnTo>
                  <a:pt x="109" y="11"/>
                </a:lnTo>
                <a:lnTo>
                  <a:pt x="107" y="10"/>
                </a:lnTo>
                <a:lnTo>
                  <a:pt x="104" y="10"/>
                </a:lnTo>
                <a:lnTo>
                  <a:pt x="103" y="8"/>
                </a:lnTo>
                <a:lnTo>
                  <a:pt x="102" y="8"/>
                </a:lnTo>
                <a:lnTo>
                  <a:pt x="100" y="7"/>
                </a:lnTo>
                <a:lnTo>
                  <a:pt x="99" y="7"/>
                </a:lnTo>
                <a:lnTo>
                  <a:pt x="98" y="6"/>
                </a:lnTo>
                <a:lnTo>
                  <a:pt x="96" y="6"/>
                </a:lnTo>
                <a:lnTo>
                  <a:pt x="95" y="4"/>
                </a:lnTo>
                <a:lnTo>
                  <a:pt x="93" y="4"/>
                </a:lnTo>
                <a:lnTo>
                  <a:pt x="92" y="4"/>
                </a:lnTo>
                <a:lnTo>
                  <a:pt x="91" y="3"/>
                </a:lnTo>
                <a:lnTo>
                  <a:pt x="89" y="3"/>
                </a:lnTo>
                <a:lnTo>
                  <a:pt x="88" y="3"/>
                </a:lnTo>
                <a:lnTo>
                  <a:pt x="87" y="3"/>
                </a:lnTo>
                <a:lnTo>
                  <a:pt x="87" y="1"/>
                </a:lnTo>
                <a:lnTo>
                  <a:pt x="85" y="1"/>
                </a:lnTo>
                <a:lnTo>
                  <a:pt x="84" y="1"/>
                </a:lnTo>
                <a:lnTo>
                  <a:pt x="83" y="1"/>
                </a:lnTo>
                <a:lnTo>
                  <a:pt x="81" y="1"/>
                </a:lnTo>
                <a:lnTo>
                  <a:pt x="80" y="0"/>
                </a:lnTo>
                <a:lnTo>
                  <a:pt x="78" y="0"/>
                </a:lnTo>
                <a:lnTo>
                  <a:pt x="77" y="0"/>
                </a:lnTo>
                <a:lnTo>
                  <a:pt x="76" y="0"/>
                </a:lnTo>
                <a:lnTo>
                  <a:pt x="74" y="0"/>
                </a:lnTo>
                <a:lnTo>
                  <a:pt x="73" y="0"/>
                </a:lnTo>
                <a:lnTo>
                  <a:pt x="72" y="0"/>
                </a:lnTo>
                <a:lnTo>
                  <a:pt x="70" y="0"/>
                </a:lnTo>
                <a:lnTo>
                  <a:pt x="69" y="0"/>
                </a:lnTo>
                <a:lnTo>
                  <a:pt x="67" y="0"/>
                </a:lnTo>
                <a:lnTo>
                  <a:pt x="66" y="0"/>
                </a:lnTo>
                <a:lnTo>
                  <a:pt x="65" y="0"/>
                </a:lnTo>
                <a:lnTo>
                  <a:pt x="63" y="0"/>
                </a:lnTo>
                <a:lnTo>
                  <a:pt x="62" y="1"/>
                </a:lnTo>
                <a:lnTo>
                  <a:pt x="61" y="1"/>
                </a:lnTo>
                <a:lnTo>
                  <a:pt x="59" y="1"/>
                </a:lnTo>
                <a:lnTo>
                  <a:pt x="58" y="1"/>
                </a:lnTo>
                <a:lnTo>
                  <a:pt x="58" y="3"/>
                </a:lnTo>
                <a:lnTo>
                  <a:pt x="57" y="3"/>
                </a:lnTo>
                <a:lnTo>
                  <a:pt x="55" y="3"/>
                </a:lnTo>
                <a:lnTo>
                  <a:pt x="54" y="4"/>
                </a:lnTo>
                <a:lnTo>
                  <a:pt x="52" y="4"/>
                </a:lnTo>
                <a:lnTo>
                  <a:pt x="51" y="6"/>
                </a:lnTo>
                <a:lnTo>
                  <a:pt x="50" y="6"/>
                </a:lnTo>
                <a:lnTo>
                  <a:pt x="50" y="7"/>
                </a:lnTo>
                <a:lnTo>
                  <a:pt x="48" y="7"/>
                </a:lnTo>
                <a:lnTo>
                  <a:pt x="47" y="7"/>
                </a:lnTo>
                <a:lnTo>
                  <a:pt x="47" y="8"/>
                </a:lnTo>
                <a:lnTo>
                  <a:pt x="46" y="8"/>
                </a:lnTo>
                <a:lnTo>
                  <a:pt x="46" y="10"/>
                </a:lnTo>
                <a:lnTo>
                  <a:pt x="44" y="10"/>
                </a:lnTo>
                <a:lnTo>
                  <a:pt x="44" y="11"/>
                </a:lnTo>
                <a:lnTo>
                  <a:pt x="43" y="11"/>
                </a:lnTo>
                <a:lnTo>
                  <a:pt x="41" y="11"/>
                </a:lnTo>
                <a:lnTo>
                  <a:pt x="41" y="12"/>
                </a:lnTo>
                <a:lnTo>
                  <a:pt x="40" y="14"/>
                </a:lnTo>
                <a:lnTo>
                  <a:pt x="39" y="14"/>
                </a:lnTo>
                <a:lnTo>
                  <a:pt x="39" y="15"/>
                </a:lnTo>
                <a:lnTo>
                  <a:pt x="37" y="15"/>
                </a:lnTo>
                <a:lnTo>
                  <a:pt x="36" y="17"/>
                </a:lnTo>
                <a:lnTo>
                  <a:pt x="36" y="18"/>
                </a:lnTo>
                <a:lnTo>
                  <a:pt x="35" y="19"/>
                </a:lnTo>
                <a:lnTo>
                  <a:pt x="33" y="21"/>
                </a:lnTo>
                <a:lnTo>
                  <a:pt x="32" y="21"/>
                </a:lnTo>
                <a:lnTo>
                  <a:pt x="32" y="22"/>
                </a:lnTo>
                <a:lnTo>
                  <a:pt x="30" y="23"/>
                </a:lnTo>
                <a:lnTo>
                  <a:pt x="29" y="25"/>
                </a:lnTo>
                <a:lnTo>
                  <a:pt x="29" y="26"/>
                </a:lnTo>
                <a:lnTo>
                  <a:pt x="28" y="27"/>
                </a:lnTo>
                <a:lnTo>
                  <a:pt x="26" y="29"/>
                </a:lnTo>
                <a:lnTo>
                  <a:pt x="25" y="30"/>
                </a:lnTo>
                <a:lnTo>
                  <a:pt x="25" y="32"/>
                </a:lnTo>
                <a:lnTo>
                  <a:pt x="24" y="33"/>
                </a:lnTo>
                <a:lnTo>
                  <a:pt x="22" y="34"/>
                </a:lnTo>
                <a:lnTo>
                  <a:pt x="22" y="36"/>
                </a:lnTo>
                <a:lnTo>
                  <a:pt x="21" y="37"/>
                </a:lnTo>
                <a:lnTo>
                  <a:pt x="20" y="38"/>
                </a:lnTo>
                <a:lnTo>
                  <a:pt x="18" y="40"/>
                </a:lnTo>
                <a:lnTo>
                  <a:pt x="18" y="41"/>
                </a:lnTo>
                <a:lnTo>
                  <a:pt x="17" y="43"/>
                </a:lnTo>
                <a:lnTo>
                  <a:pt x="15" y="44"/>
                </a:lnTo>
                <a:lnTo>
                  <a:pt x="15" y="45"/>
                </a:lnTo>
                <a:lnTo>
                  <a:pt x="14" y="47"/>
                </a:lnTo>
                <a:lnTo>
                  <a:pt x="13" y="49"/>
                </a:lnTo>
                <a:lnTo>
                  <a:pt x="13" y="51"/>
                </a:lnTo>
                <a:lnTo>
                  <a:pt x="11" y="52"/>
                </a:lnTo>
                <a:lnTo>
                  <a:pt x="10" y="54"/>
                </a:lnTo>
                <a:lnTo>
                  <a:pt x="10" y="55"/>
                </a:lnTo>
                <a:lnTo>
                  <a:pt x="7" y="58"/>
                </a:lnTo>
                <a:lnTo>
                  <a:pt x="6" y="62"/>
                </a:lnTo>
                <a:lnTo>
                  <a:pt x="4" y="64"/>
                </a:lnTo>
                <a:lnTo>
                  <a:pt x="0" y="7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281"/>
          <p:cNvSpPr>
            <a:spLocks noChangeShapeType="1"/>
          </p:cNvSpPr>
          <p:nvPr/>
        </p:nvSpPr>
        <p:spPr bwMode="auto">
          <a:xfrm flipH="1" flipV="1">
            <a:off x="315912" y="2365375"/>
            <a:ext cx="923925" cy="461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282"/>
          <p:cNvSpPr>
            <a:spLocks noChangeShapeType="1"/>
          </p:cNvSpPr>
          <p:nvPr/>
        </p:nvSpPr>
        <p:spPr bwMode="auto">
          <a:xfrm flipH="1" flipV="1">
            <a:off x="625475" y="1744663"/>
            <a:ext cx="923925" cy="463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283"/>
          <p:cNvSpPr>
            <a:spLocks noChangeShapeType="1"/>
          </p:cNvSpPr>
          <p:nvPr/>
        </p:nvSpPr>
        <p:spPr bwMode="auto">
          <a:xfrm>
            <a:off x="5969000" y="4198938"/>
            <a:ext cx="20383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284"/>
          <p:cNvSpPr>
            <a:spLocks noChangeShapeType="1"/>
          </p:cNvSpPr>
          <p:nvPr/>
        </p:nvSpPr>
        <p:spPr bwMode="auto">
          <a:xfrm flipH="1" flipV="1">
            <a:off x="246062" y="1668463"/>
            <a:ext cx="1257300" cy="630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285"/>
          <p:cNvSpPr>
            <a:spLocks noChangeShapeType="1"/>
          </p:cNvSpPr>
          <p:nvPr/>
        </p:nvSpPr>
        <p:spPr bwMode="auto">
          <a:xfrm flipH="1" flipV="1">
            <a:off x="90487" y="1865313"/>
            <a:ext cx="1303338" cy="652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286"/>
          <p:cNvSpPr>
            <a:spLocks noChangeShapeType="1"/>
          </p:cNvSpPr>
          <p:nvPr/>
        </p:nvSpPr>
        <p:spPr bwMode="auto">
          <a:xfrm flipH="1" flipV="1">
            <a:off x="36512" y="2111375"/>
            <a:ext cx="1247775" cy="625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287"/>
          <p:cNvSpPr>
            <a:spLocks noChangeShapeType="1"/>
          </p:cNvSpPr>
          <p:nvPr/>
        </p:nvSpPr>
        <p:spPr bwMode="auto">
          <a:xfrm flipH="1" flipV="1">
            <a:off x="377825" y="1735138"/>
            <a:ext cx="201613" cy="100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288"/>
          <p:cNvSpPr>
            <a:spLocks noChangeShapeType="1"/>
          </p:cNvSpPr>
          <p:nvPr/>
        </p:nvSpPr>
        <p:spPr bwMode="auto">
          <a:xfrm flipH="1" flipV="1">
            <a:off x="180975" y="1911350"/>
            <a:ext cx="288925" cy="14287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289"/>
          <p:cNvSpPr>
            <a:spLocks noChangeShapeType="1"/>
          </p:cNvSpPr>
          <p:nvPr/>
        </p:nvSpPr>
        <p:spPr bwMode="auto">
          <a:xfrm flipH="1" flipV="1">
            <a:off x="161925" y="2174875"/>
            <a:ext cx="198438" cy="100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290"/>
          <p:cNvSpPr>
            <a:spLocks noChangeShapeType="1"/>
          </p:cNvSpPr>
          <p:nvPr/>
        </p:nvSpPr>
        <p:spPr bwMode="auto">
          <a:xfrm>
            <a:off x="579437" y="1835150"/>
            <a:ext cx="203200" cy="1016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291"/>
          <p:cNvSpPr>
            <a:spLocks noChangeShapeType="1"/>
          </p:cNvSpPr>
          <p:nvPr/>
        </p:nvSpPr>
        <p:spPr bwMode="auto">
          <a:xfrm>
            <a:off x="469900" y="2054225"/>
            <a:ext cx="288925" cy="14605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292"/>
          <p:cNvSpPr>
            <a:spLocks noChangeShapeType="1"/>
          </p:cNvSpPr>
          <p:nvPr/>
        </p:nvSpPr>
        <p:spPr bwMode="auto">
          <a:xfrm>
            <a:off x="360362" y="2274888"/>
            <a:ext cx="198438" cy="100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3"/>
          <p:cNvSpPr>
            <a:spLocks/>
          </p:cNvSpPr>
          <p:nvPr/>
        </p:nvSpPr>
        <p:spPr bwMode="auto">
          <a:xfrm>
            <a:off x="144462" y="1911350"/>
            <a:ext cx="614363" cy="482600"/>
          </a:xfrm>
          <a:custGeom>
            <a:avLst/>
            <a:gdLst>
              <a:gd name="T0" fmla="*/ 56 w 1161"/>
              <a:gd name="T1" fmla="*/ 27 h 913"/>
              <a:gd name="T2" fmla="*/ 34 w 1161"/>
              <a:gd name="T3" fmla="*/ 85 h 913"/>
              <a:gd name="T4" fmla="*/ 18 w 1161"/>
              <a:gd name="T5" fmla="*/ 143 h 913"/>
              <a:gd name="T6" fmla="*/ 7 w 1161"/>
              <a:gd name="T7" fmla="*/ 204 h 913"/>
              <a:gd name="T8" fmla="*/ 1 w 1161"/>
              <a:gd name="T9" fmla="*/ 265 h 913"/>
              <a:gd name="T10" fmla="*/ 1 w 1161"/>
              <a:gd name="T11" fmla="*/ 327 h 913"/>
              <a:gd name="T12" fmla="*/ 7 w 1161"/>
              <a:gd name="T13" fmla="*/ 389 h 913"/>
              <a:gd name="T14" fmla="*/ 19 w 1161"/>
              <a:gd name="T15" fmla="*/ 450 h 913"/>
              <a:gd name="T16" fmla="*/ 37 w 1161"/>
              <a:gd name="T17" fmla="*/ 510 h 913"/>
              <a:gd name="T18" fmla="*/ 59 w 1161"/>
              <a:gd name="T19" fmla="*/ 568 h 913"/>
              <a:gd name="T20" fmla="*/ 88 w 1161"/>
              <a:gd name="T21" fmla="*/ 624 h 913"/>
              <a:gd name="T22" fmla="*/ 120 w 1161"/>
              <a:gd name="T23" fmla="*/ 678 h 913"/>
              <a:gd name="T24" fmla="*/ 157 w 1161"/>
              <a:gd name="T25" fmla="*/ 727 h 913"/>
              <a:gd name="T26" fmla="*/ 200 w 1161"/>
              <a:gd name="T27" fmla="*/ 772 h 913"/>
              <a:gd name="T28" fmla="*/ 246 w 1161"/>
              <a:gd name="T29" fmla="*/ 812 h 913"/>
              <a:gd name="T30" fmla="*/ 296 w 1161"/>
              <a:gd name="T31" fmla="*/ 845 h 913"/>
              <a:gd name="T32" fmla="*/ 350 w 1161"/>
              <a:gd name="T33" fmla="*/ 872 h 913"/>
              <a:gd name="T34" fmla="*/ 407 w 1161"/>
              <a:gd name="T35" fmla="*/ 893 h 913"/>
              <a:gd name="T36" fmla="*/ 467 w 1161"/>
              <a:gd name="T37" fmla="*/ 905 h 913"/>
              <a:gd name="T38" fmla="*/ 528 w 1161"/>
              <a:gd name="T39" fmla="*/ 912 h 913"/>
              <a:gd name="T40" fmla="*/ 590 w 1161"/>
              <a:gd name="T41" fmla="*/ 913 h 913"/>
              <a:gd name="T42" fmla="*/ 652 w 1161"/>
              <a:gd name="T43" fmla="*/ 908 h 913"/>
              <a:gd name="T44" fmla="*/ 713 w 1161"/>
              <a:gd name="T45" fmla="*/ 895 h 913"/>
              <a:gd name="T46" fmla="*/ 774 w 1161"/>
              <a:gd name="T47" fmla="*/ 879 h 913"/>
              <a:gd name="T48" fmla="*/ 831 w 1161"/>
              <a:gd name="T49" fmla="*/ 857 h 913"/>
              <a:gd name="T50" fmla="*/ 887 w 1161"/>
              <a:gd name="T51" fmla="*/ 830 h 913"/>
              <a:gd name="T52" fmla="*/ 939 w 1161"/>
              <a:gd name="T53" fmla="*/ 797 h 913"/>
              <a:gd name="T54" fmla="*/ 989 w 1161"/>
              <a:gd name="T55" fmla="*/ 761 h 913"/>
              <a:gd name="T56" fmla="*/ 1034 w 1161"/>
              <a:gd name="T57" fmla="*/ 720 h 913"/>
              <a:gd name="T58" fmla="*/ 1075 w 1161"/>
              <a:gd name="T59" fmla="*/ 675 h 913"/>
              <a:gd name="T60" fmla="*/ 1113 w 1161"/>
              <a:gd name="T61" fmla="*/ 626 h 913"/>
              <a:gd name="T62" fmla="*/ 1146 w 1161"/>
              <a:gd name="T6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1" h="913">
                <a:moveTo>
                  <a:pt x="70" y="0"/>
                </a:moveTo>
                <a:lnTo>
                  <a:pt x="56" y="27"/>
                </a:lnTo>
                <a:lnTo>
                  <a:pt x="45" y="56"/>
                </a:lnTo>
                <a:lnTo>
                  <a:pt x="34" y="85"/>
                </a:lnTo>
                <a:lnTo>
                  <a:pt x="25" y="113"/>
                </a:lnTo>
                <a:lnTo>
                  <a:pt x="18" y="143"/>
                </a:lnTo>
                <a:lnTo>
                  <a:pt x="11" y="174"/>
                </a:lnTo>
                <a:lnTo>
                  <a:pt x="7" y="204"/>
                </a:lnTo>
                <a:lnTo>
                  <a:pt x="3" y="235"/>
                </a:lnTo>
                <a:lnTo>
                  <a:pt x="1" y="265"/>
                </a:lnTo>
                <a:lnTo>
                  <a:pt x="0" y="297"/>
                </a:lnTo>
                <a:lnTo>
                  <a:pt x="1" y="327"/>
                </a:lnTo>
                <a:lnTo>
                  <a:pt x="4" y="358"/>
                </a:lnTo>
                <a:lnTo>
                  <a:pt x="7" y="389"/>
                </a:lnTo>
                <a:lnTo>
                  <a:pt x="12" y="420"/>
                </a:lnTo>
                <a:lnTo>
                  <a:pt x="19" y="450"/>
                </a:lnTo>
                <a:lnTo>
                  <a:pt x="27" y="480"/>
                </a:lnTo>
                <a:lnTo>
                  <a:pt x="37" y="510"/>
                </a:lnTo>
                <a:lnTo>
                  <a:pt x="46" y="539"/>
                </a:lnTo>
                <a:lnTo>
                  <a:pt x="59" y="568"/>
                </a:lnTo>
                <a:lnTo>
                  <a:pt x="72" y="597"/>
                </a:lnTo>
                <a:lnTo>
                  <a:pt x="88" y="624"/>
                </a:lnTo>
                <a:lnTo>
                  <a:pt x="103" y="652"/>
                </a:lnTo>
                <a:lnTo>
                  <a:pt x="120" y="678"/>
                </a:lnTo>
                <a:lnTo>
                  <a:pt x="138" y="702"/>
                </a:lnTo>
                <a:lnTo>
                  <a:pt x="157" y="727"/>
                </a:lnTo>
                <a:lnTo>
                  <a:pt x="178" y="750"/>
                </a:lnTo>
                <a:lnTo>
                  <a:pt x="200" y="772"/>
                </a:lnTo>
                <a:lnTo>
                  <a:pt x="222" y="793"/>
                </a:lnTo>
                <a:lnTo>
                  <a:pt x="246" y="812"/>
                </a:lnTo>
                <a:lnTo>
                  <a:pt x="271" y="830"/>
                </a:lnTo>
                <a:lnTo>
                  <a:pt x="296" y="845"/>
                </a:lnTo>
                <a:lnTo>
                  <a:pt x="323" y="860"/>
                </a:lnTo>
                <a:lnTo>
                  <a:pt x="350" y="872"/>
                </a:lnTo>
                <a:lnTo>
                  <a:pt x="378" y="883"/>
                </a:lnTo>
                <a:lnTo>
                  <a:pt x="407" y="893"/>
                </a:lnTo>
                <a:lnTo>
                  <a:pt x="437" y="899"/>
                </a:lnTo>
                <a:lnTo>
                  <a:pt x="467" y="905"/>
                </a:lnTo>
                <a:lnTo>
                  <a:pt x="497" y="909"/>
                </a:lnTo>
                <a:lnTo>
                  <a:pt x="528" y="912"/>
                </a:lnTo>
                <a:lnTo>
                  <a:pt x="559" y="913"/>
                </a:lnTo>
                <a:lnTo>
                  <a:pt x="590" y="913"/>
                </a:lnTo>
                <a:lnTo>
                  <a:pt x="622" y="910"/>
                </a:lnTo>
                <a:lnTo>
                  <a:pt x="652" y="908"/>
                </a:lnTo>
                <a:lnTo>
                  <a:pt x="683" y="902"/>
                </a:lnTo>
                <a:lnTo>
                  <a:pt x="713" y="895"/>
                </a:lnTo>
                <a:lnTo>
                  <a:pt x="743" y="888"/>
                </a:lnTo>
                <a:lnTo>
                  <a:pt x="774" y="879"/>
                </a:lnTo>
                <a:lnTo>
                  <a:pt x="802" y="868"/>
                </a:lnTo>
                <a:lnTo>
                  <a:pt x="831" y="857"/>
                </a:lnTo>
                <a:lnTo>
                  <a:pt x="860" y="843"/>
                </a:lnTo>
                <a:lnTo>
                  <a:pt x="887" y="830"/>
                </a:lnTo>
                <a:lnTo>
                  <a:pt x="913" y="814"/>
                </a:lnTo>
                <a:lnTo>
                  <a:pt x="939" y="797"/>
                </a:lnTo>
                <a:lnTo>
                  <a:pt x="964" y="779"/>
                </a:lnTo>
                <a:lnTo>
                  <a:pt x="989" y="761"/>
                </a:lnTo>
                <a:lnTo>
                  <a:pt x="1012" y="741"/>
                </a:lnTo>
                <a:lnTo>
                  <a:pt x="1034" y="720"/>
                </a:lnTo>
                <a:lnTo>
                  <a:pt x="1054" y="698"/>
                </a:lnTo>
                <a:lnTo>
                  <a:pt x="1075" y="675"/>
                </a:lnTo>
                <a:lnTo>
                  <a:pt x="1094" y="650"/>
                </a:lnTo>
                <a:lnTo>
                  <a:pt x="1113" y="626"/>
                </a:lnTo>
                <a:lnTo>
                  <a:pt x="1130" y="599"/>
                </a:lnTo>
                <a:lnTo>
                  <a:pt x="1146" y="573"/>
                </a:lnTo>
                <a:lnTo>
                  <a:pt x="1161" y="54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294"/>
          <p:cNvSpPr>
            <a:spLocks noChangeShapeType="1"/>
          </p:cNvSpPr>
          <p:nvPr/>
        </p:nvSpPr>
        <p:spPr bwMode="auto">
          <a:xfrm>
            <a:off x="9875838" y="3814763"/>
            <a:ext cx="187325" cy="87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295"/>
          <p:cNvSpPr>
            <a:spLocks noChangeShapeType="1"/>
          </p:cNvSpPr>
          <p:nvPr/>
        </p:nvSpPr>
        <p:spPr bwMode="auto">
          <a:xfrm>
            <a:off x="9652000" y="3822700"/>
            <a:ext cx="542925" cy="2540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6"/>
          <p:cNvSpPr>
            <a:spLocks/>
          </p:cNvSpPr>
          <p:nvPr/>
        </p:nvSpPr>
        <p:spPr bwMode="auto">
          <a:xfrm>
            <a:off x="180975" y="1714500"/>
            <a:ext cx="615950" cy="485775"/>
          </a:xfrm>
          <a:custGeom>
            <a:avLst/>
            <a:gdLst>
              <a:gd name="T0" fmla="*/ 15 w 1164"/>
              <a:gd name="T1" fmla="*/ 342 h 916"/>
              <a:gd name="T2" fmla="*/ 48 w 1164"/>
              <a:gd name="T3" fmla="*/ 289 h 916"/>
              <a:gd name="T4" fmla="*/ 85 w 1164"/>
              <a:gd name="T5" fmla="*/ 240 h 916"/>
              <a:gd name="T6" fmla="*/ 126 w 1164"/>
              <a:gd name="T7" fmla="*/ 193 h 916"/>
              <a:gd name="T8" fmla="*/ 171 w 1164"/>
              <a:gd name="T9" fmla="*/ 152 h 916"/>
              <a:gd name="T10" fmla="*/ 220 w 1164"/>
              <a:gd name="T11" fmla="*/ 114 h 916"/>
              <a:gd name="T12" fmla="*/ 272 w 1164"/>
              <a:gd name="T13" fmla="*/ 82 h 916"/>
              <a:gd name="T14" fmla="*/ 328 w 1164"/>
              <a:gd name="T15" fmla="*/ 53 h 916"/>
              <a:gd name="T16" fmla="*/ 386 w 1164"/>
              <a:gd name="T17" fmla="*/ 31 h 916"/>
              <a:gd name="T18" fmla="*/ 446 w 1164"/>
              <a:gd name="T19" fmla="*/ 15 h 916"/>
              <a:gd name="T20" fmla="*/ 508 w 1164"/>
              <a:gd name="T21" fmla="*/ 4 h 916"/>
              <a:gd name="T22" fmla="*/ 569 w 1164"/>
              <a:gd name="T23" fmla="*/ 0 h 916"/>
              <a:gd name="T24" fmla="*/ 632 w 1164"/>
              <a:gd name="T25" fmla="*/ 1 h 916"/>
              <a:gd name="T26" fmla="*/ 693 w 1164"/>
              <a:gd name="T27" fmla="*/ 8 h 916"/>
              <a:gd name="T28" fmla="*/ 753 w 1164"/>
              <a:gd name="T29" fmla="*/ 23 h 916"/>
              <a:gd name="T30" fmla="*/ 810 w 1164"/>
              <a:gd name="T31" fmla="*/ 44 h 916"/>
              <a:gd name="T32" fmla="*/ 865 w 1164"/>
              <a:gd name="T33" fmla="*/ 71 h 916"/>
              <a:gd name="T34" fmla="*/ 916 w 1164"/>
              <a:gd name="T35" fmla="*/ 104 h 916"/>
              <a:gd name="T36" fmla="*/ 964 w 1164"/>
              <a:gd name="T37" fmla="*/ 144 h 916"/>
              <a:gd name="T38" fmla="*/ 1006 w 1164"/>
              <a:gd name="T39" fmla="*/ 189 h 916"/>
              <a:gd name="T40" fmla="*/ 1044 w 1164"/>
              <a:gd name="T41" fmla="*/ 238 h 916"/>
              <a:gd name="T42" fmla="*/ 1079 w 1164"/>
              <a:gd name="T43" fmla="*/ 290 h 916"/>
              <a:gd name="T44" fmla="*/ 1106 w 1164"/>
              <a:gd name="T45" fmla="*/ 346 h 916"/>
              <a:gd name="T46" fmla="*/ 1129 w 1164"/>
              <a:gd name="T47" fmla="*/ 404 h 916"/>
              <a:gd name="T48" fmla="*/ 1146 w 1164"/>
              <a:gd name="T49" fmla="*/ 464 h 916"/>
              <a:gd name="T50" fmla="*/ 1158 w 1164"/>
              <a:gd name="T51" fmla="*/ 524 h 916"/>
              <a:gd name="T52" fmla="*/ 1162 w 1164"/>
              <a:gd name="T53" fmla="*/ 586 h 916"/>
              <a:gd name="T54" fmla="*/ 1162 w 1164"/>
              <a:gd name="T55" fmla="*/ 648 h 916"/>
              <a:gd name="T56" fmla="*/ 1157 w 1164"/>
              <a:gd name="T57" fmla="*/ 709 h 916"/>
              <a:gd name="T58" fmla="*/ 1144 w 1164"/>
              <a:gd name="T59" fmla="*/ 770 h 916"/>
              <a:gd name="T60" fmla="*/ 1127 w 1164"/>
              <a:gd name="T61" fmla="*/ 830 h 916"/>
              <a:gd name="T62" fmla="*/ 1105 w 1164"/>
              <a:gd name="T63" fmla="*/ 887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4" h="916">
                <a:moveTo>
                  <a:pt x="0" y="370"/>
                </a:moveTo>
                <a:lnTo>
                  <a:pt x="15" y="342"/>
                </a:lnTo>
                <a:lnTo>
                  <a:pt x="30" y="315"/>
                </a:lnTo>
                <a:lnTo>
                  <a:pt x="48" y="289"/>
                </a:lnTo>
                <a:lnTo>
                  <a:pt x="65" y="263"/>
                </a:lnTo>
                <a:lnTo>
                  <a:pt x="85" y="240"/>
                </a:lnTo>
                <a:lnTo>
                  <a:pt x="105" y="215"/>
                </a:lnTo>
                <a:lnTo>
                  <a:pt x="126" y="193"/>
                </a:lnTo>
                <a:lnTo>
                  <a:pt x="148" y="171"/>
                </a:lnTo>
                <a:lnTo>
                  <a:pt x="171" y="152"/>
                </a:lnTo>
                <a:lnTo>
                  <a:pt x="196" y="133"/>
                </a:lnTo>
                <a:lnTo>
                  <a:pt x="220" y="114"/>
                </a:lnTo>
                <a:lnTo>
                  <a:pt x="246" y="97"/>
                </a:lnTo>
                <a:lnTo>
                  <a:pt x="272" y="82"/>
                </a:lnTo>
                <a:lnTo>
                  <a:pt x="300" y="67"/>
                </a:lnTo>
                <a:lnTo>
                  <a:pt x="328" y="53"/>
                </a:lnTo>
                <a:lnTo>
                  <a:pt x="356" y="42"/>
                </a:lnTo>
                <a:lnTo>
                  <a:pt x="386" y="31"/>
                </a:lnTo>
                <a:lnTo>
                  <a:pt x="416" y="23"/>
                </a:lnTo>
                <a:lnTo>
                  <a:pt x="446" y="15"/>
                </a:lnTo>
                <a:lnTo>
                  <a:pt x="476" y="10"/>
                </a:lnTo>
                <a:lnTo>
                  <a:pt x="508" y="4"/>
                </a:lnTo>
                <a:lnTo>
                  <a:pt x="538" y="1"/>
                </a:lnTo>
                <a:lnTo>
                  <a:pt x="569" y="0"/>
                </a:lnTo>
                <a:lnTo>
                  <a:pt x="601" y="0"/>
                </a:lnTo>
                <a:lnTo>
                  <a:pt x="632" y="1"/>
                </a:lnTo>
                <a:lnTo>
                  <a:pt x="662" y="4"/>
                </a:lnTo>
                <a:lnTo>
                  <a:pt x="693" y="8"/>
                </a:lnTo>
                <a:lnTo>
                  <a:pt x="723" y="15"/>
                </a:lnTo>
                <a:lnTo>
                  <a:pt x="753" y="23"/>
                </a:lnTo>
                <a:lnTo>
                  <a:pt x="782" y="33"/>
                </a:lnTo>
                <a:lnTo>
                  <a:pt x="810" y="44"/>
                </a:lnTo>
                <a:lnTo>
                  <a:pt x="838" y="56"/>
                </a:lnTo>
                <a:lnTo>
                  <a:pt x="865" y="71"/>
                </a:lnTo>
                <a:lnTo>
                  <a:pt x="891" y="86"/>
                </a:lnTo>
                <a:lnTo>
                  <a:pt x="916" y="104"/>
                </a:lnTo>
                <a:lnTo>
                  <a:pt x="940" y="123"/>
                </a:lnTo>
                <a:lnTo>
                  <a:pt x="964" y="144"/>
                </a:lnTo>
                <a:lnTo>
                  <a:pt x="986" y="166"/>
                </a:lnTo>
                <a:lnTo>
                  <a:pt x="1006" y="189"/>
                </a:lnTo>
                <a:lnTo>
                  <a:pt x="1027" y="212"/>
                </a:lnTo>
                <a:lnTo>
                  <a:pt x="1044" y="238"/>
                </a:lnTo>
                <a:lnTo>
                  <a:pt x="1062" y="264"/>
                </a:lnTo>
                <a:lnTo>
                  <a:pt x="1079" y="290"/>
                </a:lnTo>
                <a:lnTo>
                  <a:pt x="1092" y="318"/>
                </a:lnTo>
                <a:lnTo>
                  <a:pt x="1106" y="346"/>
                </a:lnTo>
                <a:lnTo>
                  <a:pt x="1118" y="375"/>
                </a:lnTo>
                <a:lnTo>
                  <a:pt x="1129" y="404"/>
                </a:lnTo>
                <a:lnTo>
                  <a:pt x="1139" y="434"/>
                </a:lnTo>
                <a:lnTo>
                  <a:pt x="1146" y="464"/>
                </a:lnTo>
                <a:lnTo>
                  <a:pt x="1153" y="494"/>
                </a:lnTo>
                <a:lnTo>
                  <a:pt x="1158" y="524"/>
                </a:lnTo>
                <a:lnTo>
                  <a:pt x="1161" y="556"/>
                </a:lnTo>
                <a:lnTo>
                  <a:pt x="1162" y="586"/>
                </a:lnTo>
                <a:lnTo>
                  <a:pt x="1164" y="618"/>
                </a:lnTo>
                <a:lnTo>
                  <a:pt x="1162" y="648"/>
                </a:lnTo>
                <a:lnTo>
                  <a:pt x="1159" y="678"/>
                </a:lnTo>
                <a:lnTo>
                  <a:pt x="1157" y="709"/>
                </a:lnTo>
                <a:lnTo>
                  <a:pt x="1151" y="739"/>
                </a:lnTo>
                <a:lnTo>
                  <a:pt x="1144" y="770"/>
                </a:lnTo>
                <a:lnTo>
                  <a:pt x="1136" y="800"/>
                </a:lnTo>
                <a:lnTo>
                  <a:pt x="1127" y="830"/>
                </a:lnTo>
                <a:lnTo>
                  <a:pt x="1117" y="859"/>
                </a:lnTo>
                <a:lnTo>
                  <a:pt x="1105" y="887"/>
                </a:lnTo>
                <a:lnTo>
                  <a:pt x="1091" y="91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297"/>
          <p:cNvSpPr>
            <a:spLocks noChangeShapeType="1"/>
          </p:cNvSpPr>
          <p:nvPr/>
        </p:nvSpPr>
        <p:spPr bwMode="auto">
          <a:xfrm>
            <a:off x="9494838" y="4019550"/>
            <a:ext cx="663575" cy="311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298"/>
          <p:cNvSpPr>
            <a:spLocks noChangeShapeType="1"/>
          </p:cNvSpPr>
          <p:nvPr/>
        </p:nvSpPr>
        <p:spPr bwMode="auto">
          <a:xfrm>
            <a:off x="9580563" y="4443413"/>
            <a:ext cx="187325" cy="87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299"/>
          <p:cNvSpPr>
            <a:spLocks noChangeShapeType="1"/>
          </p:cNvSpPr>
          <p:nvPr/>
        </p:nvSpPr>
        <p:spPr bwMode="auto">
          <a:xfrm>
            <a:off x="9410700" y="4249738"/>
            <a:ext cx="673100" cy="317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300"/>
          <p:cNvSpPr>
            <a:spLocks noChangeShapeType="1"/>
          </p:cNvSpPr>
          <p:nvPr/>
        </p:nvSpPr>
        <p:spPr bwMode="auto">
          <a:xfrm flipH="1" flipV="1">
            <a:off x="9729788" y="3859213"/>
            <a:ext cx="204788" cy="95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301"/>
          <p:cNvSpPr>
            <a:spLocks noChangeShapeType="1"/>
          </p:cNvSpPr>
          <p:nvPr/>
        </p:nvSpPr>
        <p:spPr bwMode="auto">
          <a:xfrm flipH="1" flipV="1">
            <a:off x="9537700" y="4038600"/>
            <a:ext cx="292100" cy="1381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302"/>
          <p:cNvSpPr>
            <a:spLocks noChangeShapeType="1"/>
          </p:cNvSpPr>
          <p:nvPr/>
        </p:nvSpPr>
        <p:spPr bwMode="auto">
          <a:xfrm flipH="1" flipV="1">
            <a:off x="9525000" y="4303713"/>
            <a:ext cx="201613" cy="95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303"/>
          <p:cNvSpPr>
            <a:spLocks noChangeShapeType="1"/>
          </p:cNvSpPr>
          <p:nvPr/>
        </p:nvSpPr>
        <p:spPr bwMode="auto">
          <a:xfrm>
            <a:off x="9934575" y="3954463"/>
            <a:ext cx="204788" cy="95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304"/>
          <p:cNvSpPr>
            <a:spLocks noChangeShapeType="1"/>
          </p:cNvSpPr>
          <p:nvPr/>
        </p:nvSpPr>
        <p:spPr bwMode="auto">
          <a:xfrm>
            <a:off x="9829800" y="4176713"/>
            <a:ext cx="292100" cy="1381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305"/>
          <p:cNvSpPr>
            <a:spLocks noChangeShapeType="1"/>
          </p:cNvSpPr>
          <p:nvPr/>
        </p:nvSpPr>
        <p:spPr bwMode="auto">
          <a:xfrm>
            <a:off x="9726613" y="4398963"/>
            <a:ext cx="200025" cy="9366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6"/>
          <p:cNvSpPr>
            <a:spLocks/>
          </p:cNvSpPr>
          <p:nvPr/>
        </p:nvSpPr>
        <p:spPr bwMode="auto">
          <a:xfrm>
            <a:off x="9505950" y="4038600"/>
            <a:ext cx="615950" cy="477838"/>
          </a:xfrm>
          <a:custGeom>
            <a:avLst/>
            <a:gdLst>
              <a:gd name="T0" fmla="*/ 49 w 1165"/>
              <a:gd name="T1" fmla="*/ 28 h 902"/>
              <a:gd name="T2" fmla="*/ 28 w 1165"/>
              <a:gd name="T3" fmla="*/ 87 h 902"/>
              <a:gd name="T4" fmla="*/ 13 w 1165"/>
              <a:gd name="T5" fmla="*/ 147 h 902"/>
              <a:gd name="T6" fmla="*/ 4 w 1165"/>
              <a:gd name="T7" fmla="*/ 208 h 902"/>
              <a:gd name="T8" fmla="*/ 0 w 1165"/>
              <a:gd name="T9" fmla="*/ 269 h 902"/>
              <a:gd name="T10" fmla="*/ 1 w 1165"/>
              <a:gd name="T11" fmla="*/ 331 h 902"/>
              <a:gd name="T12" fmla="*/ 8 w 1165"/>
              <a:gd name="T13" fmla="*/ 391 h 902"/>
              <a:gd name="T14" fmla="*/ 21 w 1165"/>
              <a:gd name="T15" fmla="*/ 451 h 902"/>
              <a:gd name="T16" fmla="*/ 39 w 1165"/>
              <a:gd name="T17" fmla="*/ 512 h 902"/>
              <a:gd name="T18" fmla="*/ 64 w 1165"/>
              <a:gd name="T19" fmla="*/ 569 h 902"/>
              <a:gd name="T20" fmla="*/ 93 w 1165"/>
              <a:gd name="T21" fmla="*/ 624 h 902"/>
              <a:gd name="T22" fmla="*/ 127 w 1165"/>
              <a:gd name="T23" fmla="*/ 676 h 902"/>
              <a:gd name="T24" fmla="*/ 165 w 1165"/>
              <a:gd name="T25" fmla="*/ 725 h 902"/>
              <a:gd name="T26" fmla="*/ 209 w 1165"/>
              <a:gd name="T27" fmla="*/ 769 h 902"/>
              <a:gd name="T28" fmla="*/ 256 w 1165"/>
              <a:gd name="T29" fmla="*/ 808 h 902"/>
              <a:gd name="T30" fmla="*/ 308 w 1165"/>
              <a:gd name="T31" fmla="*/ 840 h 902"/>
              <a:gd name="T32" fmla="*/ 361 w 1165"/>
              <a:gd name="T33" fmla="*/ 865 h 902"/>
              <a:gd name="T34" fmla="*/ 419 w 1165"/>
              <a:gd name="T35" fmla="*/ 884 h 902"/>
              <a:gd name="T36" fmla="*/ 479 w 1165"/>
              <a:gd name="T37" fmla="*/ 897 h 902"/>
              <a:gd name="T38" fmla="*/ 540 w 1165"/>
              <a:gd name="T39" fmla="*/ 902 h 902"/>
              <a:gd name="T40" fmla="*/ 602 w 1165"/>
              <a:gd name="T41" fmla="*/ 901 h 902"/>
              <a:gd name="T42" fmla="*/ 665 w 1165"/>
              <a:gd name="T43" fmla="*/ 894 h 902"/>
              <a:gd name="T44" fmla="*/ 725 w 1165"/>
              <a:gd name="T45" fmla="*/ 880 h 902"/>
              <a:gd name="T46" fmla="*/ 785 w 1165"/>
              <a:gd name="T47" fmla="*/ 862 h 902"/>
              <a:gd name="T48" fmla="*/ 843 w 1165"/>
              <a:gd name="T49" fmla="*/ 839 h 902"/>
              <a:gd name="T50" fmla="*/ 898 w 1165"/>
              <a:gd name="T51" fmla="*/ 810 h 902"/>
              <a:gd name="T52" fmla="*/ 948 w 1165"/>
              <a:gd name="T53" fmla="*/ 776 h 902"/>
              <a:gd name="T54" fmla="*/ 998 w 1165"/>
              <a:gd name="T55" fmla="*/ 738 h 902"/>
              <a:gd name="T56" fmla="*/ 1042 w 1165"/>
              <a:gd name="T57" fmla="*/ 695 h 902"/>
              <a:gd name="T58" fmla="*/ 1083 w 1165"/>
              <a:gd name="T59" fmla="*/ 650 h 902"/>
              <a:gd name="T60" fmla="*/ 1118 w 1165"/>
              <a:gd name="T61" fmla="*/ 601 h 902"/>
              <a:gd name="T62" fmla="*/ 1151 w 1165"/>
              <a:gd name="T63" fmla="*/ 54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5" h="902">
                <a:moveTo>
                  <a:pt x="61" y="0"/>
                </a:moveTo>
                <a:lnTo>
                  <a:pt x="49" y="28"/>
                </a:lnTo>
                <a:lnTo>
                  <a:pt x="38" y="58"/>
                </a:lnTo>
                <a:lnTo>
                  <a:pt x="28" y="87"/>
                </a:lnTo>
                <a:lnTo>
                  <a:pt x="20" y="117"/>
                </a:lnTo>
                <a:lnTo>
                  <a:pt x="13" y="147"/>
                </a:lnTo>
                <a:lnTo>
                  <a:pt x="8" y="178"/>
                </a:lnTo>
                <a:lnTo>
                  <a:pt x="4" y="208"/>
                </a:lnTo>
                <a:lnTo>
                  <a:pt x="1" y="238"/>
                </a:lnTo>
                <a:lnTo>
                  <a:pt x="0" y="269"/>
                </a:lnTo>
                <a:lnTo>
                  <a:pt x="0" y="299"/>
                </a:lnTo>
                <a:lnTo>
                  <a:pt x="1" y="331"/>
                </a:lnTo>
                <a:lnTo>
                  <a:pt x="4" y="361"/>
                </a:lnTo>
                <a:lnTo>
                  <a:pt x="8" y="391"/>
                </a:lnTo>
                <a:lnTo>
                  <a:pt x="13" y="421"/>
                </a:lnTo>
                <a:lnTo>
                  <a:pt x="21" y="451"/>
                </a:lnTo>
                <a:lnTo>
                  <a:pt x="30" y="482"/>
                </a:lnTo>
                <a:lnTo>
                  <a:pt x="39" y="512"/>
                </a:lnTo>
                <a:lnTo>
                  <a:pt x="50" y="540"/>
                </a:lnTo>
                <a:lnTo>
                  <a:pt x="64" y="569"/>
                </a:lnTo>
                <a:lnTo>
                  <a:pt x="78" y="597"/>
                </a:lnTo>
                <a:lnTo>
                  <a:pt x="93" y="624"/>
                </a:lnTo>
                <a:lnTo>
                  <a:pt x="109" y="650"/>
                </a:lnTo>
                <a:lnTo>
                  <a:pt x="127" y="676"/>
                </a:lnTo>
                <a:lnTo>
                  <a:pt x="146" y="701"/>
                </a:lnTo>
                <a:lnTo>
                  <a:pt x="165" y="725"/>
                </a:lnTo>
                <a:lnTo>
                  <a:pt x="187" y="747"/>
                </a:lnTo>
                <a:lnTo>
                  <a:pt x="209" y="769"/>
                </a:lnTo>
                <a:lnTo>
                  <a:pt x="232" y="788"/>
                </a:lnTo>
                <a:lnTo>
                  <a:pt x="256" y="808"/>
                </a:lnTo>
                <a:lnTo>
                  <a:pt x="282" y="824"/>
                </a:lnTo>
                <a:lnTo>
                  <a:pt x="308" y="840"/>
                </a:lnTo>
                <a:lnTo>
                  <a:pt x="334" y="854"/>
                </a:lnTo>
                <a:lnTo>
                  <a:pt x="361" y="865"/>
                </a:lnTo>
                <a:lnTo>
                  <a:pt x="390" y="876"/>
                </a:lnTo>
                <a:lnTo>
                  <a:pt x="419" y="884"/>
                </a:lnTo>
                <a:lnTo>
                  <a:pt x="449" y="891"/>
                </a:lnTo>
                <a:lnTo>
                  <a:pt x="479" y="897"/>
                </a:lnTo>
                <a:lnTo>
                  <a:pt x="509" y="899"/>
                </a:lnTo>
                <a:lnTo>
                  <a:pt x="540" y="902"/>
                </a:lnTo>
                <a:lnTo>
                  <a:pt x="572" y="902"/>
                </a:lnTo>
                <a:lnTo>
                  <a:pt x="602" y="901"/>
                </a:lnTo>
                <a:lnTo>
                  <a:pt x="633" y="898"/>
                </a:lnTo>
                <a:lnTo>
                  <a:pt x="665" y="894"/>
                </a:lnTo>
                <a:lnTo>
                  <a:pt x="695" y="888"/>
                </a:lnTo>
                <a:lnTo>
                  <a:pt x="725" y="880"/>
                </a:lnTo>
                <a:lnTo>
                  <a:pt x="755" y="872"/>
                </a:lnTo>
                <a:lnTo>
                  <a:pt x="785" y="862"/>
                </a:lnTo>
                <a:lnTo>
                  <a:pt x="814" y="851"/>
                </a:lnTo>
                <a:lnTo>
                  <a:pt x="843" y="839"/>
                </a:lnTo>
                <a:lnTo>
                  <a:pt x="870" y="825"/>
                </a:lnTo>
                <a:lnTo>
                  <a:pt x="898" y="810"/>
                </a:lnTo>
                <a:lnTo>
                  <a:pt x="924" y="794"/>
                </a:lnTo>
                <a:lnTo>
                  <a:pt x="948" y="776"/>
                </a:lnTo>
                <a:lnTo>
                  <a:pt x="973" y="758"/>
                </a:lnTo>
                <a:lnTo>
                  <a:pt x="998" y="738"/>
                </a:lnTo>
                <a:lnTo>
                  <a:pt x="1020" y="717"/>
                </a:lnTo>
                <a:lnTo>
                  <a:pt x="1042" y="695"/>
                </a:lnTo>
                <a:lnTo>
                  <a:pt x="1062" y="673"/>
                </a:lnTo>
                <a:lnTo>
                  <a:pt x="1083" y="650"/>
                </a:lnTo>
                <a:lnTo>
                  <a:pt x="1102" y="625"/>
                </a:lnTo>
                <a:lnTo>
                  <a:pt x="1118" y="601"/>
                </a:lnTo>
                <a:lnTo>
                  <a:pt x="1135" y="575"/>
                </a:lnTo>
                <a:lnTo>
                  <a:pt x="1151" y="547"/>
                </a:lnTo>
                <a:lnTo>
                  <a:pt x="1165" y="52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7"/>
          <p:cNvSpPr>
            <a:spLocks/>
          </p:cNvSpPr>
          <p:nvPr/>
        </p:nvSpPr>
        <p:spPr bwMode="auto">
          <a:xfrm>
            <a:off x="9537700" y="3835400"/>
            <a:ext cx="619125" cy="479425"/>
          </a:xfrm>
          <a:custGeom>
            <a:avLst/>
            <a:gdLst>
              <a:gd name="T0" fmla="*/ 14 w 1168"/>
              <a:gd name="T1" fmla="*/ 356 h 904"/>
              <a:gd name="T2" fmla="*/ 45 w 1168"/>
              <a:gd name="T3" fmla="*/ 301 h 904"/>
              <a:gd name="T4" fmla="*/ 81 w 1168"/>
              <a:gd name="T5" fmla="*/ 252 h 904"/>
              <a:gd name="T6" fmla="*/ 121 w 1168"/>
              <a:gd name="T7" fmla="*/ 204 h 904"/>
              <a:gd name="T8" fmla="*/ 166 w 1168"/>
              <a:gd name="T9" fmla="*/ 162 h 904"/>
              <a:gd name="T10" fmla="*/ 214 w 1168"/>
              <a:gd name="T11" fmla="*/ 123 h 904"/>
              <a:gd name="T12" fmla="*/ 266 w 1168"/>
              <a:gd name="T13" fmla="*/ 89 h 904"/>
              <a:gd name="T14" fmla="*/ 319 w 1168"/>
              <a:gd name="T15" fmla="*/ 60 h 904"/>
              <a:gd name="T16" fmla="*/ 377 w 1168"/>
              <a:gd name="T17" fmla="*/ 37 h 904"/>
              <a:gd name="T18" fmla="*/ 437 w 1168"/>
              <a:gd name="T19" fmla="*/ 19 h 904"/>
              <a:gd name="T20" fmla="*/ 499 w 1168"/>
              <a:gd name="T21" fmla="*/ 7 h 904"/>
              <a:gd name="T22" fmla="*/ 560 w 1168"/>
              <a:gd name="T23" fmla="*/ 0 h 904"/>
              <a:gd name="T24" fmla="*/ 622 w 1168"/>
              <a:gd name="T25" fmla="*/ 0 h 904"/>
              <a:gd name="T26" fmla="*/ 683 w 1168"/>
              <a:gd name="T27" fmla="*/ 7 h 904"/>
              <a:gd name="T28" fmla="*/ 744 w 1168"/>
              <a:gd name="T29" fmla="*/ 19 h 904"/>
              <a:gd name="T30" fmla="*/ 803 w 1168"/>
              <a:gd name="T31" fmla="*/ 38 h 904"/>
              <a:gd name="T32" fmla="*/ 857 w 1168"/>
              <a:gd name="T33" fmla="*/ 65 h 904"/>
              <a:gd name="T34" fmla="*/ 909 w 1168"/>
              <a:gd name="T35" fmla="*/ 97 h 904"/>
              <a:gd name="T36" fmla="*/ 957 w 1168"/>
              <a:gd name="T37" fmla="*/ 136 h 904"/>
              <a:gd name="T38" fmla="*/ 1001 w 1168"/>
              <a:gd name="T39" fmla="*/ 180 h 904"/>
              <a:gd name="T40" fmla="*/ 1041 w 1168"/>
              <a:gd name="T41" fmla="*/ 227 h 904"/>
              <a:gd name="T42" fmla="*/ 1075 w 1168"/>
              <a:gd name="T43" fmla="*/ 279 h 904"/>
              <a:gd name="T44" fmla="*/ 1105 w 1168"/>
              <a:gd name="T45" fmla="*/ 334 h 904"/>
              <a:gd name="T46" fmla="*/ 1130 w 1168"/>
              <a:gd name="T47" fmla="*/ 392 h 904"/>
              <a:gd name="T48" fmla="*/ 1148 w 1168"/>
              <a:gd name="T49" fmla="*/ 451 h 904"/>
              <a:gd name="T50" fmla="*/ 1161 w 1168"/>
              <a:gd name="T51" fmla="*/ 511 h 904"/>
              <a:gd name="T52" fmla="*/ 1168 w 1168"/>
              <a:gd name="T53" fmla="*/ 573 h 904"/>
              <a:gd name="T54" fmla="*/ 1168 w 1168"/>
              <a:gd name="T55" fmla="*/ 634 h 904"/>
              <a:gd name="T56" fmla="*/ 1164 w 1168"/>
              <a:gd name="T57" fmla="*/ 696 h 904"/>
              <a:gd name="T58" fmla="*/ 1153 w 1168"/>
              <a:gd name="T59" fmla="*/ 756 h 904"/>
              <a:gd name="T60" fmla="*/ 1138 w 1168"/>
              <a:gd name="T61" fmla="*/ 816 h 904"/>
              <a:gd name="T62" fmla="*/ 1116 w 1168"/>
              <a:gd name="T63" fmla="*/ 875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8" h="904">
                <a:moveTo>
                  <a:pt x="0" y="384"/>
                </a:moveTo>
                <a:lnTo>
                  <a:pt x="14" y="356"/>
                </a:lnTo>
                <a:lnTo>
                  <a:pt x="29" y="329"/>
                </a:lnTo>
                <a:lnTo>
                  <a:pt x="45" y="301"/>
                </a:lnTo>
                <a:lnTo>
                  <a:pt x="62" y="277"/>
                </a:lnTo>
                <a:lnTo>
                  <a:pt x="81" y="252"/>
                </a:lnTo>
                <a:lnTo>
                  <a:pt x="100" y="227"/>
                </a:lnTo>
                <a:lnTo>
                  <a:pt x="121" y="204"/>
                </a:lnTo>
                <a:lnTo>
                  <a:pt x="143" y="182"/>
                </a:lnTo>
                <a:lnTo>
                  <a:pt x="166" y="162"/>
                </a:lnTo>
                <a:lnTo>
                  <a:pt x="189" y="143"/>
                </a:lnTo>
                <a:lnTo>
                  <a:pt x="214" y="123"/>
                </a:lnTo>
                <a:lnTo>
                  <a:pt x="238" y="106"/>
                </a:lnTo>
                <a:lnTo>
                  <a:pt x="266" y="89"/>
                </a:lnTo>
                <a:lnTo>
                  <a:pt x="292" y="74"/>
                </a:lnTo>
                <a:lnTo>
                  <a:pt x="319" y="60"/>
                </a:lnTo>
                <a:lnTo>
                  <a:pt x="348" y="48"/>
                </a:lnTo>
                <a:lnTo>
                  <a:pt x="377" y="37"/>
                </a:lnTo>
                <a:lnTo>
                  <a:pt x="407" y="28"/>
                </a:lnTo>
                <a:lnTo>
                  <a:pt x="437" y="19"/>
                </a:lnTo>
                <a:lnTo>
                  <a:pt x="467" y="12"/>
                </a:lnTo>
                <a:lnTo>
                  <a:pt x="499" y="7"/>
                </a:lnTo>
                <a:lnTo>
                  <a:pt x="529" y="3"/>
                </a:lnTo>
                <a:lnTo>
                  <a:pt x="560" y="0"/>
                </a:lnTo>
                <a:lnTo>
                  <a:pt x="592" y="0"/>
                </a:lnTo>
                <a:lnTo>
                  <a:pt x="622" y="0"/>
                </a:lnTo>
                <a:lnTo>
                  <a:pt x="653" y="3"/>
                </a:lnTo>
                <a:lnTo>
                  <a:pt x="683" y="7"/>
                </a:lnTo>
                <a:lnTo>
                  <a:pt x="715" y="12"/>
                </a:lnTo>
                <a:lnTo>
                  <a:pt x="744" y="19"/>
                </a:lnTo>
                <a:lnTo>
                  <a:pt x="774" y="28"/>
                </a:lnTo>
                <a:lnTo>
                  <a:pt x="803" y="38"/>
                </a:lnTo>
                <a:lnTo>
                  <a:pt x="830" y="51"/>
                </a:lnTo>
                <a:lnTo>
                  <a:pt x="857" y="65"/>
                </a:lnTo>
                <a:lnTo>
                  <a:pt x="883" y="80"/>
                </a:lnTo>
                <a:lnTo>
                  <a:pt x="909" y="97"/>
                </a:lnTo>
                <a:lnTo>
                  <a:pt x="934" y="115"/>
                </a:lnTo>
                <a:lnTo>
                  <a:pt x="957" y="136"/>
                </a:lnTo>
                <a:lnTo>
                  <a:pt x="981" y="156"/>
                </a:lnTo>
                <a:lnTo>
                  <a:pt x="1001" y="180"/>
                </a:lnTo>
                <a:lnTo>
                  <a:pt x="1022" y="203"/>
                </a:lnTo>
                <a:lnTo>
                  <a:pt x="1041" y="227"/>
                </a:lnTo>
                <a:lnTo>
                  <a:pt x="1059" y="252"/>
                </a:lnTo>
                <a:lnTo>
                  <a:pt x="1075" y="279"/>
                </a:lnTo>
                <a:lnTo>
                  <a:pt x="1091" y="306"/>
                </a:lnTo>
                <a:lnTo>
                  <a:pt x="1105" y="334"/>
                </a:lnTo>
                <a:lnTo>
                  <a:pt x="1119" y="363"/>
                </a:lnTo>
                <a:lnTo>
                  <a:pt x="1130" y="392"/>
                </a:lnTo>
                <a:lnTo>
                  <a:pt x="1139" y="421"/>
                </a:lnTo>
                <a:lnTo>
                  <a:pt x="1148" y="451"/>
                </a:lnTo>
                <a:lnTo>
                  <a:pt x="1154" y="481"/>
                </a:lnTo>
                <a:lnTo>
                  <a:pt x="1161" y="511"/>
                </a:lnTo>
                <a:lnTo>
                  <a:pt x="1165" y="541"/>
                </a:lnTo>
                <a:lnTo>
                  <a:pt x="1168" y="573"/>
                </a:lnTo>
                <a:lnTo>
                  <a:pt x="1168" y="603"/>
                </a:lnTo>
                <a:lnTo>
                  <a:pt x="1168" y="634"/>
                </a:lnTo>
                <a:lnTo>
                  <a:pt x="1167" y="664"/>
                </a:lnTo>
                <a:lnTo>
                  <a:pt x="1164" y="696"/>
                </a:lnTo>
                <a:lnTo>
                  <a:pt x="1160" y="726"/>
                </a:lnTo>
                <a:lnTo>
                  <a:pt x="1153" y="756"/>
                </a:lnTo>
                <a:lnTo>
                  <a:pt x="1146" y="786"/>
                </a:lnTo>
                <a:lnTo>
                  <a:pt x="1138" y="816"/>
                </a:lnTo>
                <a:lnTo>
                  <a:pt x="1127" y="846"/>
                </a:lnTo>
                <a:lnTo>
                  <a:pt x="1116" y="875"/>
                </a:lnTo>
                <a:lnTo>
                  <a:pt x="1104" y="90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8"/>
          <p:cNvSpPr>
            <a:spLocks/>
          </p:cNvSpPr>
          <p:nvPr/>
        </p:nvSpPr>
        <p:spPr bwMode="auto">
          <a:xfrm>
            <a:off x="11239500" y="3509963"/>
            <a:ext cx="523875" cy="588963"/>
          </a:xfrm>
          <a:custGeom>
            <a:avLst/>
            <a:gdLst>
              <a:gd name="T0" fmla="*/ 747 w 992"/>
              <a:gd name="T1" fmla="*/ 19 h 1112"/>
              <a:gd name="T2" fmla="*/ 793 w 992"/>
              <a:gd name="T3" fmla="*/ 62 h 1112"/>
              <a:gd name="T4" fmla="*/ 835 w 992"/>
              <a:gd name="T5" fmla="*/ 107 h 1112"/>
              <a:gd name="T6" fmla="*/ 872 w 992"/>
              <a:gd name="T7" fmla="*/ 155 h 1112"/>
              <a:gd name="T8" fmla="*/ 905 w 992"/>
              <a:gd name="T9" fmla="*/ 207 h 1112"/>
              <a:gd name="T10" fmla="*/ 932 w 992"/>
              <a:gd name="T11" fmla="*/ 261 h 1112"/>
              <a:gd name="T12" fmla="*/ 955 w 992"/>
              <a:gd name="T13" fmla="*/ 319 h 1112"/>
              <a:gd name="T14" fmla="*/ 972 w 992"/>
              <a:gd name="T15" fmla="*/ 378 h 1112"/>
              <a:gd name="T16" fmla="*/ 984 w 992"/>
              <a:gd name="T17" fmla="*/ 439 h 1112"/>
              <a:gd name="T18" fmla="*/ 991 w 992"/>
              <a:gd name="T19" fmla="*/ 501 h 1112"/>
              <a:gd name="T20" fmla="*/ 991 w 992"/>
              <a:gd name="T21" fmla="*/ 564 h 1112"/>
              <a:gd name="T22" fmla="*/ 986 w 992"/>
              <a:gd name="T23" fmla="*/ 626 h 1112"/>
              <a:gd name="T24" fmla="*/ 975 w 992"/>
              <a:gd name="T25" fmla="*/ 687 h 1112"/>
              <a:gd name="T26" fmla="*/ 958 w 992"/>
              <a:gd name="T27" fmla="*/ 746 h 1112"/>
              <a:gd name="T28" fmla="*/ 935 w 992"/>
              <a:gd name="T29" fmla="*/ 802 h 1112"/>
              <a:gd name="T30" fmla="*/ 905 w 992"/>
              <a:gd name="T31" fmla="*/ 856 h 1112"/>
              <a:gd name="T32" fmla="*/ 869 w 992"/>
              <a:gd name="T33" fmla="*/ 904 h 1112"/>
              <a:gd name="T34" fmla="*/ 828 w 992"/>
              <a:gd name="T35" fmla="*/ 949 h 1112"/>
              <a:gd name="T36" fmla="*/ 782 w 992"/>
              <a:gd name="T37" fmla="*/ 987 h 1112"/>
              <a:gd name="T38" fmla="*/ 730 w 992"/>
              <a:gd name="T39" fmla="*/ 1021 h 1112"/>
              <a:gd name="T40" fmla="*/ 675 w 992"/>
              <a:gd name="T41" fmla="*/ 1050 h 1112"/>
              <a:gd name="T42" fmla="*/ 617 w 992"/>
              <a:gd name="T43" fmla="*/ 1074 h 1112"/>
              <a:gd name="T44" fmla="*/ 557 w 992"/>
              <a:gd name="T45" fmla="*/ 1091 h 1112"/>
              <a:gd name="T46" fmla="*/ 495 w 992"/>
              <a:gd name="T47" fmla="*/ 1104 h 1112"/>
              <a:gd name="T48" fmla="*/ 434 w 992"/>
              <a:gd name="T49" fmla="*/ 1110 h 1112"/>
              <a:gd name="T50" fmla="*/ 372 w 992"/>
              <a:gd name="T51" fmla="*/ 1110 h 1112"/>
              <a:gd name="T52" fmla="*/ 311 w 992"/>
              <a:gd name="T53" fmla="*/ 1106 h 1112"/>
              <a:gd name="T54" fmla="*/ 250 w 992"/>
              <a:gd name="T55" fmla="*/ 1095 h 1112"/>
              <a:gd name="T56" fmla="*/ 191 w 992"/>
              <a:gd name="T57" fmla="*/ 1080 h 1112"/>
              <a:gd name="T58" fmla="*/ 134 w 992"/>
              <a:gd name="T59" fmla="*/ 1058 h 1112"/>
              <a:gd name="T60" fmla="*/ 78 w 992"/>
              <a:gd name="T61" fmla="*/ 1032 h 1112"/>
              <a:gd name="T62" fmla="*/ 24 w 992"/>
              <a:gd name="T63" fmla="*/ 100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2" h="1112">
                <a:moveTo>
                  <a:pt x="723" y="0"/>
                </a:moveTo>
                <a:lnTo>
                  <a:pt x="747" y="19"/>
                </a:lnTo>
                <a:lnTo>
                  <a:pt x="771" y="40"/>
                </a:lnTo>
                <a:lnTo>
                  <a:pt x="793" y="62"/>
                </a:lnTo>
                <a:lnTo>
                  <a:pt x="814" y="83"/>
                </a:lnTo>
                <a:lnTo>
                  <a:pt x="835" y="107"/>
                </a:lnTo>
                <a:lnTo>
                  <a:pt x="854" y="130"/>
                </a:lnTo>
                <a:lnTo>
                  <a:pt x="872" y="155"/>
                </a:lnTo>
                <a:lnTo>
                  <a:pt x="888" y="181"/>
                </a:lnTo>
                <a:lnTo>
                  <a:pt x="905" y="207"/>
                </a:lnTo>
                <a:lnTo>
                  <a:pt x="919" y="234"/>
                </a:lnTo>
                <a:lnTo>
                  <a:pt x="932" y="261"/>
                </a:lnTo>
                <a:lnTo>
                  <a:pt x="945" y="290"/>
                </a:lnTo>
                <a:lnTo>
                  <a:pt x="955" y="319"/>
                </a:lnTo>
                <a:lnTo>
                  <a:pt x="964" y="348"/>
                </a:lnTo>
                <a:lnTo>
                  <a:pt x="972" y="378"/>
                </a:lnTo>
                <a:lnTo>
                  <a:pt x="979" y="408"/>
                </a:lnTo>
                <a:lnTo>
                  <a:pt x="984" y="439"/>
                </a:lnTo>
                <a:lnTo>
                  <a:pt x="988" y="470"/>
                </a:lnTo>
                <a:lnTo>
                  <a:pt x="991" y="501"/>
                </a:lnTo>
                <a:lnTo>
                  <a:pt x="992" y="533"/>
                </a:lnTo>
                <a:lnTo>
                  <a:pt x="991" y="564"/>
                </a:lnTo>
                <a:lnTo>
                  <a:pt x="990" y="594"/>
                </a:lnTo>
                <a:lnTo>
                  <a:pt x="986" y="626"/>
                </a:lnTo>
                <a:lnTo>
                  <a:pt x="981" y="657"/>
                </a:lnTo>
                <a:lnTo>
                  <a:pt x="975" y="687"/>
                </a:lnTo>
                <a:lnTo>
                  <a:pt x="968" y="717"/>
                </a:lnTo>
                <a:lnTo>
                  <a:pt x="958" y="746"/>
                </a:lnTo>
                <a:lnTo>
                  <a:pt x="947" y="775"/>
                </a:lnTo>
                <a:lnTo>
                  <a:pt x="935" y="802"/>
                </a:lnTo>
                <a:lnTo>
                  <a:pt x="921" y="830"/>
                </a:lnTo>
                <a:lnTo>
                  <a:pt x="905" y="856"/>
                </a:lnTo>
                <a:lnTo>
                  <a:pt x="888" y="880"/>
                </a:lnTo>
                <a:lnTo>
                  <a:pt x="869" y="904"/>
                </a:lnTo>
                <a:lnTo>
                  <a:pt x="850" y="927"/>
                </a:lnTo>
                <a:lnTo>
                  <a:pt x="828" y="949"/>
                </a:lnTo>
                <a:lnTo>
                  <a:pt x="805" y="968"/>
                </a:lnTo>
                <a:lnTo>
                  <a:pt x="782" y="987"/>
                </a:lnTo>
                <a:lnTo>
                  <a:pt x="756" y="1005"/>
                </a:lnTo>
                <a:lnTo>
                  <a:pt x="730" y="1021"/>
                </a:lnTo>
                <a:lnTo>
                  <a:pt x="702" y="1037"/>
                </a:lnTo>
                <a:lnTo>
                  <a:pt x="675" y="1050"/>
                </a:lnTo>
                <a:lnTo>
                  <a:pt x="646" y="1063"/>
                </a:lnTo>
                <a:lnTo>
                  <a:pt x="617" y="1074"/>
                </a:lnTo>
                <a:lnTo>
                  <a:pt x="587" y="1083"/>
                </a:lnTo>
                <a:lnTo>
                  <a:pt x="557" y="1091"/>
                </a:lnTo>
                <a:lnTo>
                  <a:pt x="527" y="1098"/>
                </a:lnTo>
                <a:lnTo>
                  <a:pt x="495" y="1104"/>
                </a:lnTo>
                <a:lnTo>
                  <a:pt x="465" y="1108"/>
                </a:lnTo>
                <a:lnTo>
                  <a:pt x="434" y="1110"/>
                </a:lnTo>
                <a:lnTo>
                  <a:pt x="404" y="1112"/>
                </a:lnTo>
                <a:lnTo>
                  <a:pt x="372" y="1110"/>
                </a:lnTo>
                <a:lnTo>
                  <a:pt x="342" y="1109"/>
                </a:lnTo>
                <a:lnTo>
                  <a:pt x="311" y="1106"/>
                </a:lnTo>
                <a:lnTo>
                  <a:pt x="280" y="1102"/>
                </a:lnTo>
                <a:lnTo>
                  <a:pt x="250" y="1095"/>
                </a:lnTo>
                <a:lnTo>
                  <a:pt x="220" y="1089"/>
                </a:lnTo>
                <a:lnTo>
                  <a:pt x="191" y="1080"/>
                </a:lnTo>
                <a:lnTo>
                  <a:pt x="161" y="1069"/>
                </a:lnTo>
                <a:lnTo>
                  <a:pt x="134" y="1058"/>
                </a:lnTo>
                <a:lnTo>
                  <a:pt x="105" y="1046"/>
                </a:lnTo>
                <a:lnTo>
                  <a:pt x="78" y="1032"/>
                </a:lnTo>
                <a:lnTo>
                  <a:pt x="50" y="1017"/>
                </a:lnTo>
                <a:lnTo>
                  <a:pt x="24" y="1001"/>
                </a:lnTo>
                <a:lnTo>
                  <a:pt x="0" y="9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Freeform 309"/>
          <p:cNvSpPr>
            <a:spLocks/>
          </p:cNvSpPr>
          <p:nvPr/>
        </p:nvSpPr>
        <p:spPr bwMode="auto">
          <a:xfrm>
            <a:off x="11093450" y="3440113"/>
            <a:ext cx="528638" cy="590550"/>
          </a:xfrm>
          <a:custGeom>
            <a:avLst/>
            <a:gdLst>
              <a:gd name="T0" fmla="*/ 971 w 997"/>
              <a:gd name="T1" fmla="*/ 115 h 1116"/>
              <a:gd name="T2" fmla="*/ 917 w 997"/>
              <a:gd name="T3" fmla="*/ 82 h 1116"/>
              <a:gd name="T4" fmla="*/ 861 w 997"/>
              <a:gd name="T5" fmla="*/ 55 h 1116"/>
              <a:gd name="T6" fmla="*/ 804 w 997"/>
              <a:gd name="T7" fmla="*/ 33 h 1116"/>
              <a:gd name="T8" fmla="*/ 745 w 997"/>
              <a:gd name="T9" fmla="*/ 17 h 1116"/>
              <a:gd name="T10" fmla="*/ 685 w 997"/>
              <a:gd name="T11" fmla="*/ 6 h 1116"/>
              <a:gd name="T12" fmla="*/ 623 w 997"/>
              <a:gd name="T13" fmla="*/ 1 h 1116"/>
              <a:gd name="T14" fmla="*/ 561 w 997"/>
              <a:gd name="T15" fmla="*/ 1 h 1116"/>
              <a:gd name="T16" fmla="*/ 500 w 997"/>
              <a:gd name="T17" fmla="*/ 8 h 1116"/>
              <a:gd name="T18" fmla="*/ 438 w 997"/>
              <a:gd name="T19" fmla="*/ 21 h 1116"/>
              <a:gd name="T20" fmla="*/ 379 w 997"/>
              <a:gd name="T21" fmla="*/ 40 h 1116"/>
              <a:gd name="T22" fmla="*/ 322 w 997"/>
              <a:gd name="T23" fmla="*/ 63 h 1116"/>
              <a:gd name="T24" fmla="*/ 267 w 997"/>
              <a:gd name="T25" fmla="*/ 93 h 1116"/>
              <a:gd name="T26" fmla="*/ 215 w 997"/>
              <a:gd name="T27" fmla="*/ 127 h 1116"/>
              <a:gd name="T28" fmla="*/ 168 w 997"/>
              <a:gd name="T29" fmla="*/ 167 h 1116"/>
              <a:gd name="T30" fmla="*/ 126 w 997"/>
              <a:gd name="T31" fmla="*/ 212 h 1116"/>
              <a:gd name="T32" fmla="*/ 90 w 997"/>
              <a:gd name="T33" fmla="*/ 262 h 1116"/>
              <a:gd name="T34" fmla="*/ 60 w 997"/>
              <a:gd name="T35" fmla="*/ 315 h 1116"/>
              <a:gd name="T36" fmla="*/ 36 w 997"/>
              <a:gd name="T37" fmla="*/ 371 h 1116"/>
              <a:gd name="T38" fmla="*/ 18 w 997"/>
              <a:gd name="T39" fmla="*/ 431 h 1116"/>
              <a:gd name="T40" fmla="*/ 7 w 997"/>
              <a:gd name="T41" fmla="*/ 492 h 1116"/>
              <a:gd name="T42" fmla="*/ 0 w 997"/>
              <a:gd name="T43" fmla="*/ 555 h 1116"/>
              <a:gd name="T44" fmla="*/ 0 w 997"/>
              <a:gd name="T45" fmla="*/ 616 h 1116"/>
              <a:gd name="T46" fmla="*/ 7 w 997"/>
              <a:gd name="T47" fmla="*/ 679 h 1116"/>
              <a:gd name="T48" fmla="*/ 19 w 997"/>
              <a:gd name="T49" fmla="*/ 740 h 1116"/>
              <a:gd name="T50" fmla="*/ 36 w 997"/>
              <a:gd name="T51" fmla="*/ 798 h 1116"/>
              <a:gd name="T52" fmla="*/ 59 w 997"/>
              <a:gd name="T53" fmla="*/ 856 h 1116"/>
              <a:gd name="T54" fmla="*/ 88 w 997"/>
              <a:gd name="T55" fmla="*/ 911 h 1116"/>
              <a:gd name="T56" fmla="*/ 120 w 997"/>
              <a:gd name="T57" fmla="*/ 963 h 1116"/>
              <a:gd name="T58" fmla="*/ 159 w 997"/>
              <a:gd name="T59" fmla="*/ 1011 h 1116"/>
              <a:gd name="T60" fmla="*/ 201 w 997"/>
              <a:gd name="T61" fmla="*/ 1056 h 1116"/>
              <a:gd name="T62" fmla="*/ 249 w 997"/>
              <a:gd name="T63" fmla="*/ 109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7" h="1116">
                <a:moveTo>
                  <a:pt x="997" y="133"/>
                </a:moveTo>
                <a:lnTo>
                  <a:pt x="971" y="115"/>
                </a:lnTo>
                <a:lnTo>
                  <a:pt x="945" y="99"/>
                </a:lnTo>
                <a:lnTo>
                  <a:pt x="917" y="82"/>
                </a:lnTo>
                <a:lnTo>
                  <a:pt x="890" y="69"/>
                </a:lnTo>
                <a:lnTo>
                  <a:pt x="861" y="55"/>
                </a:lnTo>
                <a:lnTo>
                  <a:pt x="834" y="44"/>
                </a:lnTo>
                <a:lnTo>
                  <a:pt x="804" y="33"/>
                </a:lnTo>
                <a:lnTo>
                  <a:pt x="775" y="25"/>
                </a:lnTo>
                <a:lnTo>
                  <a:pt x="745" y="17"/>
                </a:lnTo>
                <a:lnTo>
                  <a:pt x="715" y="11"/>
                </a:lnTo>
                <a:lnTo>
                  <a:pt x="685" y="6"/>
                </a:lnTo>
                <a:lnTo>
                  <a:pt x="653" y="3"/>
                </a:lnTo>
                <a:lnTo>
                  <a:pt x="623" y="1"/>
                </a:lnTo>
                <a:lnTo>
                  <a:pt x="591" y="0"/>
                </a:lnTo>
                <a:lnTo>
                  <a:pt x="561" y="1"/>
                </a:lnTo>
                <a:lnTo>
                  <a:pt x="530" y="4"/>
                </a:lnTo>
                <a:lnTo>
                  <a:pt x="500" y="8"/>
                </a:lnTo>
                <a:lnTo>
                  <a:pt x="468" y="14"/>
                </a:lnTo>
                <a:lnTo>
                  <a:pt x="438" y="21"/>
                </a:lnTo>
                <a:lnTo>
                  <a:pt x="408" y="29"/>
                </a:lnTo>
                <a:lnTo>
                  <a:pt x="379" y="40"/>
                </a:lnTo>
                <a:lnTo>
                  <a:pt x="349" y="51"/>
                </a:lnTo>
                <a:lnTo>
                  <a:pt x="322" y="63"/>
                </a:lnTo>
                <a:lnTo>
                  <a:pt x="293" y="78"/>
                </a:lnTo>
                <a:lnTo>
                  <a:pt x="267" y="93"/>
                </a:lnTo>
                <a:lnTo>
                  <a:pt x="240" y="110"/>
                </a:lnTo>
                <a:lnTo>
                  <a:pt x="215" y="127"/>
                </a:lnTo>
                <a:lnTo>
                  <a:pt x="192" y="147"/>
                </a:lnTo>
                <a:lnTo>
                  <a:pt x="168" y="167"/>
                </a:lnTo>
                <a:lnTo>
                  <a:pt x="146" y="189"/>
                </a:lnTo>
                <a:lnTo>
                  <a:pt x="126" y="212"/>
                </a:lnTo>
                <a:lnTo>
                  <a:pt x="107" y="236"/>
                </a:lnTo>
                <a:lnTo>
                  <a:pt x="90" y="262"/>
                </a:lnTo>
                <a:lnTo>
                  <a:pt x="74" y="288"/>
                </a:lnTo>
                <a:lnTo>
                  <a:pt x="60" y="315"/>
                </a:lnTo>
                <a:lnTo>
                  <a:pt x="48" y="342"/>
                </a:lnTo>
                <a:lnTo>
                  <a:pt x="36" y="371"/>
                </a:lnTo>
                <a:lnTo>
                  <a:pt x="26" y="401"/>
                </a:lnTo>
                <a:lnTo>
                  <a:pt x="18" y="431"/>
                </a:lnTo>
                <a:lnTo>
                  <a:pt x="11" y="462"/>
                </a:lnTo>
                <a:lnTo>
                  <a:pt x="7" y="492"/>
                </a:lnTo>
                <a:lnTo>
                  <a:pt x="3" y="523"/>
                </a:lnTo>
                <a:lnTo>
                  <a:pt x="0" y="555"/>
                </a:lnTo>
                <a:lnTo>
                  <a:pt x="0" y="585"/>
                </a:lnTo>
                <a:lnTo>
                  <a:pt x="0" y="616"/>
                </a:lnTo>
                <a:lnTo>
                  <a:pt x="3" y="648"/>
                </a:lnTo>
                <a:lnTo>
                  <a:pt x="7" y="679"/>
                </a:lnTo>
                <a:lnTo>
                  <a:pt x="12" y="709"/>
                </a:lnTo>
                <a:lnTo>
                  <a:pt x="19" y="740"/>
                </a:lnTo>
                <a:lnTo>
                  <a:pt x="27" y="770"/>
                </a:lnTo>
                <a:lnTo>
                  <a:pt x="36" y="798"/>
                </a:lnTo>
                <a:lnTo>
                  <a:pt x="46" y="827"/>
                </a:lnTo>
                <a:lnTo>
                  <a:pt x="59" y="856"/>
                </a:lnTo>
                <a:lnTo>
                  <a:pt x="72" y="883"/>
                </a:lnTo>
                <a:lnTo>
                  <a:pt x="88" y="911"/>
                </a:lnTo>
                <a:lnTo>
                  <a:pt x="104" y="937"/>
                </a:lnTo>
                <a:lnTo>
                  <a:pt x="120" y="963"/>
                </a:lnTo>
                <a:lnTo>
                  <a:pt x="140" y="987"/>
                </a:lnTo>
                <a:lnTo>
                  <a:pt x="159" y="1011"/>
                </a:lnTo>
                <a:lnTo>
                  <a:pt x="179" y="1034"/>
                </a:lnTo>
                <a:lnTo>
                  <a:pt x="201" y="1056"/>
                </a:lnTo>
                <a:lnTo>
                  <a:pt x="224" y="1078"/>
                </a:lnTo>
                <a:lnTo>
                  <a:pt x="249" y="1097"/>
                </a:lnTo>
                <a:lnTo>
                  <a:pt x="274" y="111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Oval 1"/>
          <p:cNvSpPr/>
          <p:nvPr/>
        </p:nvSpPr>
        <p:spPr>
          <a:xfrm>
            <a:off x="4024630" y="195453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15741" y="3753169"/>
            <a:ext cx="45719" cy="4571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p:cNvSpPr>
            <a:spLocks/>
          </p:cNvSpPr>
          <p:nvPr/>
        </p:nvSpPr>
        <p:spPr bwMode="auto">
          <a:xfrm>
            <a:off x="1274763" y="5253038"/>
            <a:ext cx="1487488" cy="1489075"/>
          </a:xfrm>
          <a:custGeom>
            <a:avLst/>
            <a:gdLst>
              <a:gd name="T0" fmla="*/ 5612 w 5625"/>
              <a:gd name="T1" fmla="*/ 2544 h 5632"/>
              <a:gd name="T2" fmla="*/ 5553 w 5625"/>
              <a:gd name="T3" fmla="*/ 2186 h 5632"/>
              <a:gd name="T4" fmla="*/ 5450 w 5625"/>
              <a:gd name="T5" fmla="*/ 1838 h 5632"/>
              <a:gd name="T6" fmla="*/ 5303 w 5625"/>
              <a:gd name="T7" fmla="*/ 1507 h 5632"/>
              <a:gd name="T8" fmla="*/ 5115 w 5625"/>
              <a:gd name="T9" fmla="*/ 1198 h 5632"/>
              <a:gd name="T10" fmla="*/ 4887 w 5625"/>
              <a:gd name="T11" fmla="*/ 914 h 5632"/>
              <a:gd name="T12" fmla="*/ 4626 w 5625"/>
              <a:gd name="T13" fmla="*/ 663 h 5632"/>
              <a:gd name="T14" fmla="*/ 4335 w 5625"/>
              <a:gd name="T15" fmla="*/ 448 h 5632"/>
              <a:gd name="T16" fmla="*/ 4019 w 5625"/>
              <a:gd name="T17" fmla="*/ 271 h 5632"/>
              <a:gd name="T18" fmla="*/ 3682 w 5625"/>
              <a:gd name="T19" fmla="*/ 137 h 5632"/>
              <a:gd name="T20" fmla="*/ 3330 w 5625"/>
              <a:gd name="T21" fmla="*/ 48 h 5632"/>
              <a:gd name="T22" fmla="*/ 2972 w 5625"/>
              <a:gd name="T23" fmla="*/ 4 h 5632"/>
              <a:gd name="T24" fmla="*/ 2609 w 5625"/>
              <a:gd name="T25" fmla="*/ 7 h 5632"/>
              <a:gd name="T26" fmla="*/ 2250 w 5625"/>
              <a:gd name="T27" fmla="*/ 56 h 5632"/>
              <a:gd name="T28" fmla="*/ 1901 w 5625"/>
              <a:gd name="T29" fmla="*/ 151 h 5632"/>
              <a:gd name="T30" fmla="*/ 1566 w 5625"/>
              <a:gd name="T31" fmla="*/ 291 h 5632"/>
              <a:gd name="T32" fmla="*/ 1252 w 5625"/>
              <a:gd name="T33" fmla="*/ 473 h 5632"/>
              <a:gd name="T34" fmla="*/ 965 w 5625"/>
              <a:gd name="T35" fmla="*/ 693 h 5632"/>
              <a:gd name="T36" fmla="*/ 707 w 5625"/>
              <a:gd name="T37" fmla="*/ 948 h 5632"/>
              <a:gd name="T38" fmla="*/ 485 w 5625"/>
              <a:gd name="T39" fmla="*/ 1235 h 5632"/>
              <a:gd name="T40" fmla="*/ 301 w 5625"/>
              <a:gd name="T41" fmla="*/ 1547 h 5632"/>
              <a:gd name="T42" fmla="*/ 159 w 5625"/>
              <a:gd name="T43" fmla="*/ 1881 h 5632"/>
              <a:gd name="T44" fmla="*/ 61 w 5625"/>
              <a:gd name="T45" fmla="*/ 2230 h 5632"/>
              <a:gd name="T46" fmla="*/ 9 w 5625"/>
              <a:gd name="T47" fmla="*/ 2589 h 5632"/>
              <a:gd name="T48" fmla="*/ 4 w 5625"/>
              <a:gd name="T49" fmla="*/ 2952 h 5632"/>
              <a:gd name="T50" fmla="*/ 44 w 5625"/>
              <a:gd name="T51" fmla="*/ 3313 h 5632"/>
              <a:gd name="T52" fmla="*/ 131 w 5625"/>
              <a:gd name="T53" fmla="*/ 3664 h 5632"/>
              <a:gd name="T54" fmla="*/ 262 w 5625"/>
              <a:gd name="T55" fmla="*/ 4002 h 5632"/>
              <a:gd name="T56" fmla="*/ 435 w 5625"/>
              <a:gd name="T57" fmla="*/ 4321 h 5632"/>
              <a:gd name="T58" fmla="*/ 648 w 5625"/>
              <a:gd name="T59" fmla="*/ 4614 h 5632"/>
              <a:gd name="T60" fmla="*/ 897 w 5625"/>
              <a:gd name="T61" fmla="*/ 4878 h 5632"/>
              <a:gd name="T62" fmla="*/ 1178 w 5625"/>
              <a:gd name="T63" fmla="*/ 5107 h 5632"/>
              <a:gd name="T64" fmla="*/ 1485 w 5625"/>
              <a:gd name="T65" fmla="*/ 5299 h 5632"/>
              <a:gd name="T66" fmla="*/ 1815 w 5625"/>
              <a:gd name="T67" fmla="*/ 5450 h 5632"/>
              <a:gd name="T68" fmla="*/ 2162 w 5625"/>
              <a:gd name="T69" fmla="*/ 5556 h 5632"/>
              <a:gd name="T70" fmla="*/ 2518 w 5625"/>
              <a:gd name="T71" fmla="*/ 5617 h 5632"/>
              <a:gd name="T72" fmla="*/ 2881 w 5625"/>
              <a:gd name="T73" fmla="*/ 5631 h 5632"/>
              <a:gd name="T74" fmla="*/ 3241 w 5625"/>
              <a:gd name="T75" fmla="*/ 5599 h 5632"/>
              <a:gd name="T76" fmla="*/ 3595 w 5625"/>
              <a:gd name="T77" fmla="*/ 5522 h 5632"/>
              <a:gd name="T78" fmla="*/ 3935 w 5625"/>
              <a:gd name="T79" fmla="*/ 5398 h 5632"/>
              <a:gd name="T80" fmla="*/ 4258 w 5625"/>
              <a:gd name="T81" fmla="*/ 5232 h 5632"/>
              <a:gd name="T82" fmla="*/ 4557 w 5625"/>
              <a:gd name="T83" fmla="*/ 5026 h 5632"/>
              <a:gd name="T84" fmla="*/ 4825 w 5625"/>
              <a:gd name="T85" fmla="*/ 4784 h 5632"/>
              <a:gd name="T86" fmla="*/ 5062 w 5625"/>
              <a:gd name="T87" fmla="*/ 4508 h 5632"/>
              <a:gd name="T88" fmla="*/ 5259 w 5625"/>
              <a:gd name="T89" fmla="*/ 4205 h 5632"/>
              <a:gd name="T90" fmla="*/ 5418 w 5625"/>
              <a:gd name="T91" fmla="*/ 3877 h 5632"/>
              <a:gd name="T92" fmla="*/ 5532 w 5625"/>
              <a:gd name="T93" fmla="*/ 3534 h 5632"/>
              <a:gd name="T94" fmla="*/ 5602 w 5625"/>
              <a:gd name="T95" fmla="*/ 3178 h 5632"/>
              <a:gd name="T96" fmla="*/ 5625 w 5625"/>
              <a:gd name="T97" fmla="*/ 2816 h 5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25" h="5632">
                <a:moveTo>
                  <a:pt x="5625" y="2816"/>
                </a:moveTo>
                <a:lnTo>
                  <a:pt x="5624" y="2725"/>
                </a:lnTo>
                <a:lnTo>
                  <a:pt x="5619" y="2635"/>
                </a:lnTo>
                <a:lnTo>
                  <a:pt x="5612" y="2544"/>
                </a:lnTo>
                <a:lnTo>
                  <a:pt x="5602" y="2453"/>
                </a:lnTo>
                <a:lnTo>
                  <a:pt x="5589" y="2364"/>
                </a:lnTo>
                <a:lnTo>
                  <a:pt x="5572" y="2275"/>
                </a:lnTo>
                <a:lnTo>
                  <a:pt x="5553" y="2186"/>
                </a:lnTo>
                <a:lnTo>
                  <a:pt x="5532" y="2098"/>
                </a:lnTo>
                <a:lnTo>
                  <a:pt x="5508" y="2011"/>
                </a:lnTo>
                <a:lnTo>
                  <a:pt x="5480" y="1924"/>
                </a:lnTo>
                <a:lnTo>
                  <a:pt x="5450" y="1838"/>
                </a:lnTo>
                <a:lnTo>
                  <a:pt x="5418" y="1754"/>
                </a:lnTo>
                <a:lnTo>
                  <a:pt x="5382" y="1671"/>
                </a:lnTo>
                <a:lnTo>
                  <a:pt x="5344" y="1588"/>
                </a:lnTo>
                <a:lnTo>
                  <a:pt x="5303" y="1507"/>
                </a:lnTo>
                <a:lnTo>
                  <a:pt x="5259" y="1427"/>
                </a:lnTo>
                <a:lnTo>
                  <a:pt x="5213" y="1350"/>
                </a:lnTo>
                <a:lnTo>
                  <a:pt x="5165" y="1273"/>
                </a:lnTo>
                <a:lnTo>
                  <a:pt x="5115" y="1198"/>
                </a:lnTo>
                <a:lnTo>
                  <a:pt x="5062" y="1124"/>
                </a:lnTo>
                <a:lnTo>
                  <a:pt x="5005" y="1053"/>
                </a:lnTo>
                <a:lnTo>
                  <a:pt x="4947" y="982"/>
                </a:lnTo>
                <a:lnTo>
                  <a:pt x="4887" y="914"/>
                </a:lnTo>
                <a:lnTo>
                  <a:pt x="4825" y="848"/>
                </a:lnTo>
                <a:lnTo>
                  <a:pt x="4761" y="785"/>
                </a:lnTo>
                <a:lnTo>
                  <a:pt x="4694" y="723"/>
                </a:lnTo>
                <a:lnTo>
                  <a:pt x="4626" y="663"/>
                </a:lnTo>
                <a:lnTo>
                  <a:pt x="4557" y="606"/>
                </a:lnTo>
                <a:lnTo>
                  <a:pt x="4484" y="550"/>
                </a:lnTo>
                <a:lnTo>
                  <a:pt x="4411" y="499"/>
                </a:lnTo>
                <a:lnTo>
                  <a:pt x="4335" y="448"/>
                </a:lnTo>
                <a:lnTo>
                  <a:pt x="4258" y="400"/>
                </a:lnTo>
                <a:lnTo>
                  <a:pt x="4180" y="355"/>
                </a:lnTo>
                <a:lnTo>
                  <a:pt x="4100" y="311"/>
                </a:lnTo>
                <a:lnTo>
                  <a:pt x="4019" y="271"/>
                </a:lnTo>
                <a:lnTo>
                  <a:pt x="3935" y="234"/>
                </a:lnTo>
                <a:lnTo>
                  <a:pt x="3852" y="199"/>
                </a:lnTo>
                <a:lnTo>
                  <a:pt x="3767" y="167"/>
                </a:lnTo>
                <a:lnTo>
                  <a:pt x="3682" y="137"/>
                </a:lnTo>
                <a:lnTo>
                  <a:pt x="3595" y="110"/>
                </a:lnTo>
                <a:lnTo>
                  <a:pt x="3508" y="87"/>
                </a:lnTo>
                <a:lnTo>
                  <a:pt x="3420" y="66"/>
                </a:lnTo>
                <a:lnTo>
                  <a:pt x="3330" y="48"/>
                </a:lnTo>
                <a:lnTo>
                  <a:pt x="3241" y="33"/>
                </a:lnTo>
                <a:lnTo>
                  <a:pt x="3152" y="20"/>
                </a:lnTo>
                <a:lnTo>
                  <a:pt x="3061" y="10"/>
                </a:lnTo>
                <a:lnTo>
                  <a:pt x="2972" y="4"/>
                </a:lnTo>
                <a:lnTo>
                  <a:pt x="2881" y="1"/>
                </a:lnTo>
                <a:lnTo>
                  <a:pt x="2790" y="0"/>
                </a:lnTo>
                <a:lnTo>
                  <a:pt x="2700" y="2"/>
                </a:lnTo>
                <a:lnTo>
                  <a:pt x="2609" y="7"/>
                </a:lnTo>
                <a:lnTo>
                  <a:pt x="2518" y="15"/>
                </a:lnTo>
                <a:lnTo>
                  <a:pt x="2429" y="26"/>
                </a:lnTo>
                <a:lnTo>
                  <a:pt x="2340" y="40"/>
                </a:lnTo>
                <a:lnTo>
                  <a:pt x="2250" y="56"/>
                </a:lnTo>
                <a:lnTo>
                  <a:pt x="2162" y="76"/>
                </a:lnTo>
                <a:lnTo>
                  <a:pt x="2074" y="98"/>
                </a:lnTo>
                <a:lnTo>
                  <a:pt x="1987" y="123"/>
                </a:lnTo>
                <a:lnTo>
                  <a:pt x="1901" y="151"/>
                </a:lnTo>
                <a:lnTo>
                  <a:pt x="1815" y="183"/>
                </a:lnTo>
                <a:lnTo>
                  <a:pt x="1731" y="216"/>
                </a:lnTo>
                <a:lnTo>
                  <a:pt x="1648" y="253"/>
                </a:lnTo>
                <a:lnTo>
                  <a:pt x="1566" y="291"/>
                </a:lnTo>
                <a:lnTo>
                  <a:pt x="1485" y="333"/>
                </a:lnTo>
                <a:lnTo>
                  <a:pt x="1406" y="377"/>
                </a:lnTo>
                <a:lnTo>
                  <a:pt x="1329" y="423"/>
                </a:lnTo>
                <a:lnTo>
                  <a:pt x="1252" y="473"/>
                </a:lnTo>
                <a:lnTo>
                  <a:pt x="1178" y="525"/>
                </a:lnTo>
                <a:lnTo>
                  <a:pt x="1105" y="579"/>
                </a:lnTo>
                <a:lnTo>
                  <a:pt x="1033" y="634"/>
                </a:lnTo>
                <a:lnTo>
                  <a:pt x="965" y="693"/>
                </a:lnTo>
                <a:lnTo>
                  <a:pt x="897" y="754"/>
                </a:lnTo>
                <a:lnTo>
                  <a:pt x="832" y="816"/>
                </a:lnTo>
                <a:lnTo>
                  <a:pt x="769" y="881"/>
                </a:lnTo>
                <a:lnTo>
                  <a:pt x="707" y="948"/>
                </a:lnTo>
                <a:lnTo>
                  <a:pt x="648" y="1018"/>
                </a:lnTo>
                <a:lnTo>
                  <a:pt x="592" y="1088"/>
                </a:lnTo>
                <a:lnTo>
                  <a:pt x="537" y="1160"/>
                </a:lnTo>
                <a:lnTo>
                  <a:pt x="485" y="1235"/>
                </a:lnTo>
                <a:lnTo>
                  <a:pt x="435" y="1311"/>
                </a:lnTo>
                <a:lnTo>
                  <a:pt x="388" y="1388"/>
                </a:lnTo>
                <a:lnTo>
                  <a:pt x="344" y="1467"/>
                </a:lnTo>
                <a:lnTo>
                  <a:pt x="301" y="1547"/>
                </a:lnTo>
                <a:lnTo>
                  <a:pt x="262" y="1630"/>
                </a:lnTo>
                <a:lnTo>
                  <a:pt x="225" y="1712"/>
                </a:lnTo>
                <a:lnTo>
                  <a:pt x="191" y="1796"/>
                </a:lnTo>
                <a:lnTo>
                  <a:pt x="159" y="1881"/>
                </a:lnTo>
                <a:lnTo>
                  <a:pt x="131" y="1967"/>
                </a:lnTo>
                <a:lnTo>
                  <a:pt x="105" y="2054"/>
                </a:lnTo>
                <a:lnTo>
                  <a:pt x="81" y="2142"/>
                </a:lnTo>
                <a:lnTo>
                  <a:pt x="61" y="2230"/>
                </a:lnTo>
                <a:lnTo>
                  <a:pt x="44" y="2319"/>
                </a:lnTo>
                <a:lnTo>
                  <a:pt x="29" y="2409"/>
                </a:lnTo>
                <a:lnTo>
                  <a:pt x="18" y="2499"/>
                </a:lnTo>
                <a:lnTo>
                  <a:pt x="9" y="2589"/>
                </a:lnTo>
                <a:lnTo>
                  <a:pt x="4" y="2679"/>
                </a:lnTo>
                <a:lnTo>
                  <a:pt x="0" y="2770"/>
                </a:lnTo>
                <a:lnTo>
                  <a:pt x="0" y="2862"/>
                </a:lnTo>
                <a:lnTo>
                  <a:pt x="4" y="2952"/>
                </a:lnTo>
                <a:lnTo>
                  <a:pt x="9" y="3043"/>
                </a:lnTo>
                <a:lnTo>
                  <a:pt x="18" y="3132"/>
                </a:lnTo>
                <a:lnTo>
                  <a:pt x="29" y="3223"/>
                </a:lnTo>
                <a:lnTo>
                  <a:pt x="44" y="3313"/>
                </a:lnTo>
                <a:lnTo>
                  <a:pt x="61" y="3402"/>
                </a:lnTo>
                <a:lnTo>
                  <a:pt x="81" y="3490"/>
                </a:lnTo>
                <a:lnTo>
                  <a:pt x="105" y="3577"/>
                </a:lnTo>
                <a:lnTo>
                  <a:pt x="131" y="3664"/>
                </a:lnTo>
                <a:lnTo>
                  <a:pt x="159" y="3750"/>
                </a:lnTo>
                <a:lnTo>
                  <a:pt x="191" y="3836"/>
                </a:lnTo>
                <a:lnTo>
                  <a:pt x="225" y="3920"/>
                </a:lnTo>
                <a:lnTo>
                  <a:pt x="262" y="4002"/>
                </a:lnTo>
                <a:lnTo>
                  <a:pt x="301" y="4085"/>
                </a:lnTo>
                <a:lnTo>
                  <a:pt x="344" y="4165"/>
                </a:lnTo>
                <a:lnTo>
                  <a:pt x="388" y="4243"/>
                </a:lnTo>
                <a:lnTo>
                  <a:pt x="435" y="4321"/>
                </a:lnTo>
                <a:lnTo>
                  <a:pt x="485" y="4396"/>
                </a:lnTo>
                <a:lnTo>
                  <a:pt x="537" y="4472"/>
                </a:lnTo>
                <a:lnTo>
                  <a:pt x="592" y="4544"/>
                </a:lnTo>
                <a:lnTo>
                  <a:pt x="648" y="4614"/>
                </a:lnTo>
                <a:lnTo>
                  <a:pt x="707" y="4684"/>
                </a:lnTo>
                <a:lnTo>
                  <a:pt x="769" y="4751"/>
                </a:lnTo>
                <a:lnTo>
                  <a:pt x="832" y="4815"/>
                </a:lnTo>
                <a:lnTo>
                  <a:pt x="897" y="4878"/>
                </a:lnTo>
                <a:lnTo>
                  <a:pt x="965" y="4939"/>
                </a:lnTo>
                <a:lnTo>
                  <a:pt x="1033" y="4998"/>
                </a:lnTo>
                <a:lnTo>
                  <a:pt x="1105" y="5053"/>
                </a:lnTo>
                <a:lnTo>
                  <a:pt x="1178" y="5107"/>
                </a:lnTo>
                <a:lnTo>
                  <a:pt x="1252" y="5159"/>
                </a:lnTo>
                <a:lnTo>
                  <a:pt x="1329" y="5209"/>
                </a:lnTo>
                <a:lnTo>
                  <a:pt x="1406" y="5254"/>
                </a:lnTo>
                <a:lnTo>
                  <a:pt x="1485" y="5299"/>
                </a:lnTo>
                <a:lnTo>
                  <a:pt x="1566" y="5340"/>
                </a:lnTo>
                <a:lnTo>
                  <a:pt x="1648" y="5379"/>
                </a:lnTo>
                <a:lnTo>
                  <a:pt x="1731" y="5416"/>
                </a:lnTo>
                <a:lnTo>
                  <a:pt x="1815" y="5450"/>
                </a:lnTo>
                <a:lnTo>
                  <a:pt x="1901" y="5480"/>
                </a:lnTo>
                <a:lnTo>
                  <a:pt x="1987" y="5509"/>
                </a:lnTo>
                <a:lnTo>
                  <a:pt x="2074" y="5533"/>
                </a:lnTo>
                <a:lnTo>
                  <a:pt x="2162" y="5556"/>
                </a:lnTo>
                <a:lnTo>
                  <a:pt x="2250" y="5576"/>
                </a:lnTo>
                <a:lnTo>
                  <a:pt x="2340" y="5592"/>
                </a:lnTo>
                <a:lnTo>
                  <a:pt x="2429" y="5606"/>
                </a:lnTo>
                <a:lnTo>
                  <a:pt x="2518" y="5617"/>
                </a:lnTo>
                <a:lnTo>
                  <a:pt x="2609" y="5625"/>
                </a:lnTo>
                <a:lnTo>
                  <a:pt x="2700" y="5630"/>
                </a:lnTo>
                <a:lnTo>
                  <a:pt x="2790" y="5632"/>
                </a:lnTo>
                <a:lnTo>
                  <a:pt x="2881" y="5631"/>
                </a:lnTo>
                <a:lnTo>
                  <a:pt x="2972" y="5628"/>
                </a:lnTo>
                <a:lnTo>
                  <a:pt x="3061" y="5622"/>
                </a:lnTo>
                <a:lnTo>
                  <a:pt x="3152" y="5612"/>
                </a:lnTo>
                <a:lnTo>
                  <a:pt x="3241" y="5599"/>
                </a:lnTo>
                <a:lnTo>
                  <a:pt x="3330" y="5584"/>
                </a:lnTo>
                <a:lnTo>
                  <a:pt x="3420" y="5566"/>
                </a:lnTo>
                <a:lnTo>
                  <a:pt x="3508" y="5545"/>
                </a:lnTo>
                <a:lnTo>
                  <a:pt x="3595" y="5522"/>
                </a:lnTo>
                <a:lnTo>
                  <a:pt x="3682" y="5495"/>
                </a:lnTo>
                <a:lnTo>
                  <a:pt x="3767" y="5465"/>
                </a:lnTo>
                <a:lnTo>
                  <a:pt x="3852" y="5433"/>
                </a:lnTo>
                <a:lnTo>
                  <a:pt x="3935" y="5398"/>
                </a:lnTo>
                <a:lnTo>
                  <a:pt x="4019" y="5360"/>
                </a:lnTo>
                <a:lnTo>
                  <a:pt x="4100" y="5320"/>
                </a:lnTo>
                <a:lnTo>
                  <a:pt x="4180" y="5277"/>
                </a:lnTo>
                <a:lnTo>
                  <a:pt x="4258" y="5232"/>
                </a:lnTo>
                <a:lnTo>
                  <a:pt x="4335" y="5184"/>
                </a:lnTo>
                <a:lnTo>
                  <a:pt x="4411" y="5133"/>
                </a:lnTo>
                <a:lnTo>
                  <a:pt x="4484" y="5081"/>
                </a:lnTo>
                <a:lnTo>
                  <a:pt x="4557" y="5026"/>
                </a:lnTo>
                <a:lnTo>
                  <a:pt x="4626" y="4968"/>
                </a:lnTo>
                <a:lnTo>
                  <a:pt x="4694" y="4908"/>
                </a:lnTo>
                <a:lnTo>
                  <a:pt x="4761" y="4847"/>
                </a:lnTo>
                <a:lnTo>
                  <a:pt x="4825" y="4784"/>
                </a:lnTo>
                <a:lnTo>
                  <a:pt x="4887" y="4718"/>
                </a:lnTo>
                <a:lnTo>
                  <a:pt x="4947" y="4650"/>
                </a:lnTo>
                <a:lnTo>
                  <a:pt x="5005" y="4579"/>
                </a:lnTo>
                <a:lnTo>
                  <a:pt x="5062" y="4508"/>
                </a:lnTo>
                <a:lnTo>
                  <a:pt x="5115" y="4434"/>
                </a:lnTo>
                <a:lnTo>
                  <a:pt x="5165" y="4359"/>
                </a:lnTo>
                <a:lnTo>
                  <a:pt x="5213" y="4282"/>
                </a:lnTo>
                <a:lnTo>
                  <a:pt x="5259" y="4205"/>
                </a:lnTo>
                <a:lnTo>
                  <a:pt x="5303" y="4125"/>
                </a:lnTo>
                <a:lnTo>
                  <a:pt x="5344" y="4043"/>
                </a:lnTo>
                <a:lnTo>
                  <a:pt x="5382" y="3961"/>
                </a:lnTo>
                <a:lnTo>
                  <a:pt x="5418" y="3877"/>
                </a:lnTo>
                <a:lnTo>
                  <a:pt x="5450" y="3794"/>
                </a:lnTo>
                <a:lnTo>
                  <a:pt x="5480" y="3708"/>
                </a:lnTo>
                <a:lnTo>
                  <a:pt x="5508" y="3621"/>
                </a:lnTo>
                <a:lnTo>
                  <a:pt x="5532" y="3534"/>
                </a:lnTo>
                <a:lnTo>
                  <a:pt x="5553" y="3446"/>
                </a:lnTo>
                <a:lnTo>
                  <a:pt x="5572" y="3357"/>
                </a:lnTo>
                <a:lnTo>
                  <a:pt x="5589" y="3268"/>
                </a:lnTo>
                <a:lnTo>
                  <a:pt x="5602" y="3178"/>
                </a:lnTo>
                <a:lnTo>
                  <a:pt x="5612" y="3088"/>
                </a:lnTo>
                <a:lnTo>
                  <a:pt x="5619" y="2997"/>
                </a:lnTo>
                <a:lnTo>
                  <a:pt x="5624" y="2907"/>
                </a:lnTo>
                <a:lnTo>
                  <a:pt x="5625" y="2816"/>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1565275" y="5543551"/>
            <a:ext cx="906463" cy="908050"/>
          </a:xfrm>
          <a:custGeom>
            <a:avLst/>
            <a:gdLst>
              <a:gd name="T0" fmla="*/ 3416 w 3422"/>
              <a:gd name="T1" fmla="*/ 1573 h 3427"/>
              <a:gd name="T2" fmla="*/ 3385 w 3422"/>
              <a:gd name="T3" fmla="*/ 1362 h 3427"/>
              <a:gd name="T4" fmla="*/ 3329 w 3422"/>
              <a:gd name="T5" fmla="*/ 1157 h 3427"/>
              <a:gd name="T6" fmla="*/ 3248 w 3422"/>
              <a:gd name="T7" fmla="*/ 962 h 3427"/>
              <a:gd name="T8" fmla="*/ 3143 w 3422"/>
              <a:gd name="T9" fmla="*/ 777 h 3427"/>
              <a:gd name="T10" fmla="*/ 3017 w 3422"/>
              <a:gd name="T11" fmla="*/ 606 h 3427"/>
              <a:gd name="T12" fmla="*/ 2870 w 3422"/>
              <a:gd name="T13" fmla="*/ 453 h 3427"/>
              <a:gd name="T14" fmla="*/ 2705 w 3422"/>
              <a:gd name="T15" fmla="*/ 319 h 3427"/>
              <a:gd name="T16" fmla="*/ 2525 w 3422"/>
              <a:gd name="T17" fmla="*/ 206 h 3427"/>
              <a:gd name="T18" fmla="*/ 2333 w 3422"/>
              <a:gd name="T19" fmla="*/ 118 h 3427"/>
              <a:gd name="T20" fmla="*/ 2131 w 3422"/>
              <a:gd name="T21" fmla="*/ 53 h 3427"/>
              <a:gd name="T22" fmla="*/ 1922 w 3422"/>
              <a:gd name="T23" fmla="*/ 13 h 3427"/>
              <a:gd name="T24" fmla="*/ 1711 w 3422"/>
              <a:gd name="T25" fmla="*/ 0 h 3427"/>
              <a:gd name="T26" fmla="*/ 1499 w 3422"/>
              <a:gd name="T27" fmla="*/ 13 h 3427"/>
              <a:gd name="T28" fmla="*/ 1291 w 3422"/>
              <a:gd name="T29" fmla="*/ 53 h 3427"/>
              <a:gd name="T30" fmla="*/ 1088 w 3422"/>
              <a:gd name="T31" fmla="*/ 118 h 3427"/>
              <a:gd name="T32" fmla="*/ 896 w 3422"/>
              <a:gd name="T33" fmla="*/ 206 h 3427"/>
              <a:gd name="T34" fmla="*/ 716 w 3422"/>
              <a:gd name="T35" fmla="*/ 319 h 3427"/>
              <a:gd name="T36" fmla="*/ 551 w 3422"/>
              <a:gd name="T37" fmla="*/ 453 h 3427"/>
              <a:gd name="T38" fmla="*/ 404 w 3422"/>
              <a:gd name="T39" fmla="*/ 606 h 3427"/>
              <a:gd name="T40" fmla="*/ 278 w 3422"/>
              <a:gd name="T41" fmla="*/ 777 h 3427"/>
              <a:gd name="T42" fmla="*/ 174 w 3422"/>
              <a:gd name="T43" fmla="*/ 962 h 3427"/>
              <a:gd name="T44" fmla="*/ 93 w 3422"/>
              <a:gd name="T45" fmla="*/ 1157 h 3427"/>
              <a:gd name="T46" fmla="*/ 36 w 3422"/>
              <a:gd name="T47" fmla="*/ 1362 h 3427"/>
              <a:gd name="T48" fmla="*/ 5 w 3422"/>
              <a:gd name="T49" fmla="*/ 1573 h 3427"/>
              <a:gd name="T50" fmla="*/ 1 w 3422"/>
              <a:gd name="T51" fmla="*/ 1785 h 3427"/>
              <a:gd name="T52" fmla="*/ 23 w 3422"/>
              <a:gd name="T53" fmla="*/ 1996 h 3427"/>
              <a:gd name="T54" fmla="*/ 70 w 3422"/>
              <a:gd name="T55" fmla="*/ 2202 h 3427"/>
              <a:gd name="T56" fmla="*/ 143 w 3422"/>
              <a:gd name="T57" fmla="*/ 2402 h 3427"/>
              <a:gd name="T58" fmla="*/ 241 w 3422"/>
              <a:gd name="T59" fmla="*/ 2591 h 3427"/>
              <a:gd name="T60" fmla="*/ 361 w 3422"/>
              <a:gd name="T61" fmla="*/ 2766 h 3427"/>
              <a:gd name="T62" fmla="*/ 501 w 3422"/>
              <a:gd name="T63" fmla="*/ 2926 h 3427"/>
              <a:gd name="T64" fmla="*/ 660 w 3422"/>
              <a:gd name="T65" fmla="*/ 3066 h 3427"/>
              <a:gd name="T66" fmla="*/ 835 w 3422"/>
              <a:gd name="T67" fmla="*/ 3186 h 3427"/>
              <a:gd name="T68" fmla="*/ 1023 w 3422"/>
              <a:gd name="T69" fmla="*/ 3283 h 3427"/>
              <a:gd name="T70" fmla="*/ 1222 w 3422"/>
              <a:gd name="T71" fmla="*/ 3356 h 3427"/>
              <a:gd name="T72" fmla="*/ 1429 w 3422"/>
              <a:gd name="T73" fmla="*/ 3404 h 3427"/>
              <a:gd name="T74" fmla="*/ 1640 w 3422"/>
              <a:gd name="T75" fmla="*/ 3426 h 3427"/>
              <a:gd name="T76" fmla="*/ 1852 w 3422"/>
              <a:gd name="T77" fmla="*/ 3422 h 3427"/>
              <a:gd name="T78" fmla="*/ 2061 w 3422"/>
              <a:gd name="T79" fmla="*/ 3391 h 3427"/>
              <a:gd name="T80" fmla="*/ 2266 w 3422"/>
              <a:gd name="T81" fmla="*/ 3334 h 3427"/>
              <a:gd name="T82" fmla="*/ 2463 w 3422"/>
              <a:gd name="T83" fmla="*/ 3253 h 3427"/>
              <a:gd name="T84" fmla="*/ 2646 w 3422"/>
              <a:gd name="T85" fmla="*/ 3149 h 3427"/>
              <a:gd name="T86" fmla="*/ 2817 w 3422"/>
              <a:gd name="T87" fmla="*/ 3021 h 3427"/>
              <a:gd name="T88" fmla="*/ 2970 w 3422"/>
              <a:gd name="T89" fmla="*/ 2874 h 3427"/>
              <a:gd name="T90" fmla="*/ 3103 w 3422"/>
              <a:gd name="T91" fmla="*/ 2710 h 3427"/>
              <a:gd name="T92" fmla="*/ 3216 w 3422"/>
              <a:gd name="T93" fmla="*/ 2530 h 3427"/>
              <a:gd name="T94" fmla="*/ 3305 w 3422"/>
              <a:gd name="T95" fmla="*/ 2336 h 3427"/>
              <a:gd name="T96" fmla="*/ 3370 w 3422"/>
              <a:gd name="T97" fmla="*/ 2134 h 3427"/>
              <a:gd name="T98" fmla="*/ 3409 w 3422"/>
              <a:gd name="T99" fmla="*/ 1926 h 3427"/>
              <a:gd name="T100" fmla="*/ 3422 w 3422"/>
              <a:gd name="T101" fmla="*/ 1714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22" h="3427">
                <a:moveTo>
                  <a:pt x="3422" y="1714"/>
                </a:moveTo>
                <a:lnTo>
                  <a:pt x="3421" y="1643"/>
                </a:lnTo>
                <a:lnTo>
                  <a:pt x="3416" y="1573"/>
                </a:lnTo>
                <a:lnTo>
                  <a:pt x="3409" y="1502"/>
                </a:lnTo>
                <a:lnTo>
                  <a:pt x="3398" y="1431"/>
                </a:lnTo>
                <a:lnTo>
                  <a:pt x="3385" y="1362"/>
                </a:lnTo>
                <a:lnTo>
                  <a:pt x="3370" y="1294"/>
                </a:lnTo>
                <a:lnTo>
                  <a:pt x="3351" y="1226"/>
                </a:lnTo>
                <a:lnTo>
                  <a:pt x="3329" y="1157"/>
                </a:lnTo>
                <a:lnTo>
                  <a:pt x="3305" y="1091"/>
                </a:lnTo>
                <a:lnTo>
                  <a:pt x="3278" y="1025"/>
                </a:lnTo>
                <a:lnTo>
                  <a:pt x="3248" y="962"/>
                </a:lnTo>
                <a:lnTo>
                  <a:pt x="3216" y="898"/>
                </a:lnTo>
                <a:lnTo>
                  <a:pt x="3180" y="837"/>
                </a:lnTo>
                <a:lnTo>
                  <a:pt x="3143" y="777"/>
                </a:lnTo>
                <a:lnTo>
                  <a:pt x="3103" y="718"/>
                </a:lnTo>
                <a:lnTo>
                  <a:pt x="3060" y="662"/>
                </a:lnTo>
                <a:lnTo>
                  <a:pt x="3017" y="606"/>
                </a:lnTo>
                <a:lnTo>
                  <a:pt x="2970" y="553"/>
                </a:lnTo>
                <a:lnTo>
                  <a:pt x="2920" y="502"/>
                </a:lnTo>
                <a:lnTo>
                  <a:pt x="2870" y="453"/>
                </a:lnTo>
                <a:lnTo>
                  <a:pt x="2817" y="406"/>
                </a:lnTo>
                <a:lnTo>
                  <a:pt x="2762" y="362"/>
                </a:lnTo>
                <a:lnTo>
                  <a:pt x="2705" y="319"/>
                </a:lnTo>
                <a:lnTo>
                  <a:pt x="2646" y="279"/>
                </a:lnTo>
                <a:lnTo>
                  <a:pt x="2586" y="242"/>
                </a:lnTo>
                <a:lnTo>
                  <a:pt x="2525" y="206"/>
                </a:lnTo>
                <a:lnTo>
                  <a:pt x="2463" y="175"/>
                </a:lnTo>
                <a:lnTo>
                  <a:pt x="2398" y="145"/>
                </a:lnTo>
                <a:lnTo>
                  <a:pt x="2333" y="118"/>
                </a:lnTo>
                <a:lnTo>
                  <a:pt x="2266" y="93"/>
                </a:lnTo>
                <a:lnTo>
                  <a:pt x="2199" y="72"/>
                </a:lnTo>
                <a:lnTo>
                  <a:pt x="2131" y="53"/>
                </a:lnTo>
                <a:lnTo>
                  <a:pt x="2061" y="37"/>
                </a:lnTo>
                <a:lnTo>
                  <a:pt x="1992" y="24"/>
                </a:lnTo>
                <a:lnTo>
                  <a:pt x="1922" y="13"/>
                </a:lnTo>
                <a:lnTo>
                  <a:pt x="1852" y="6"/>
                </a:lnTo>
                <a:lnTo>
                  <a:pt x="1781" y="2"/>
                </a:lnTo>
                <a:lnTo>
                  <a:pt x="1711" y="0"/>
                </a:lnTo>
                <a:lnTo>
                  <a:pt x="1640" y="2"/>
                </a:lnTo>
                <a:lnTo>
                  <a:pt x="1569" y="6"/>
                </a:lnTo>
                <a:lnTo>
                  <a:pt x="1499" y="13"/>
                </a:lnTo>
                <a:lnTo>
                  <a:pt x="1429" y="24"/>
                </a:lnTo>
                <a:lnTo>
                  <a:pt x="1360" y="37"/>
                </a:lnTo>
                <a:lnTo>
                  <a:pt x="1291" y="53"/>
                </a:lnTo>
                <a:lnTo>
                  <a:pt x="1222" y="72"/>
                </a:lnTo>
                <a:lnTo>
                  <a:pt x="1155" y="93"/>
                </a:lnTo>
                <a:lnTo>
                  <a:pt x="1088" y="118"/>
                </a:lnTo>
                <a:lnTo>
                  <a:pt x="1023" y="145"/>
                </a:lnTo>
                <a:lnTo>
                  <a:pt x="959" y="175"/>
                </a:lnTo>
                <a:lnTo>
                  <a:pt x="896" y="206"/>
                </a:lnTo>
                <a:lnTo>
                  <a:pt x="835" y="242"/>
                </a:lnTo>
                <a:lnTo>
                  <a:pt x="775" y="279"/>
                </a:lnTo>
                <a:lnTo>
                  <a:pt x="716" y="319"/>
                </a:lnTo>
                <a:lnTo>
                  <a:pt x="660" y="362"/>
                </a:lnTo>
                <a:lnTo>
                  <a:pt x="604" y="406"/>
                </a:lnTo>
                <a:lnTo>
                  <a:pt x="551" y="453"/>
                </a:lnTo>
                <a:lnTo>
                  <a:pt x="501" y="502"/>
                </a:lnTo>
                <a:lnTo>
                  <a:pt x="451" y="553"/>
                </a:lnTo>
                <a:lnTo>
                  <a:pt x="404" y="606"/>
                </a:lnTo>
                <a:lnTo>
                  <a:pt x="361" y="662"/>
                </a:lnTo>
                <a:lnTo>
                  <a:pt x="318" y="718"/>
                </a:lnTo>
                <a:lnTo>
                  <a:pt x="278" y="777"/>
                </a:lnTo>
                <a:lnTo>
                  <a:pt x="241" y="837"/>
                </a:lnTo>
                <a:lnTo>
                  <a:pt x="205" y="898"/>
                </a:lnTo>
                <a:lnTo>
                  <a:pt x="174" y="962"/>
                </a:lnTo>
                <a:lnTo>
                  <a:pt x="143" y="1025"/>
                </a:lnTo>
                <a:lnTo>
                  <a:pt x="116" y="1091"/>
                </a:lnTo>
                <a:lnTo>
                  <a:pt x="93" y="1157"/>
                </a:lnTo>
                <a:lnTo>
                  <a:pt x="70" y="1226"/>
                </a:lnTo>
                <a:lnTo>
                  <a:pt x="51" y="1294"/>
                </a:lnTo>
                <a:lnTo>
                  <a:pt x="36" y="1362"/>
                </a:lnTo>
                <a:lnTo>
                  <a:pt x="23" y="1431"/>
                </a:lnTo>
                <a:lnTo>
                  <a:pt x="12" y="1502"/>
                </a:lnTo>
                <a:lnTo>
                  <a:pt x="5" y="1573"/>
                </a:lnTo>
                <a:lnTo>
                  <a:pt x="1" y="1643"/>
                </a:lnTo>
                <a:lnTo>
                  <a:pt x="0" y="1714"/>
                </a:lnTo>
                <a:lnTo>
                  <a:pt x="1" y="1785"/>
                </a:lnTo>
                <a:lnTo>
                  <a:pt x="5" y="1855"/>
                </a:lnTo>
                <a:lnTo>
                  <a:pt x="12" y="1926"/>
                </a:lnTo>
                <a:lnTo>
                  <a:pt x="23" y="1996"/>
                </a:lnTo>
                <a:lnTo>
                  <a:pt x="36" y="2066"/>
                </a:lnTo>
                <a:lnTo>
                  <a:pt x="51" y="2134"/>
                </a:lnTo>
                <a:lnTo>
                  <a:pt x="70" y="2202"/>
                </a:lnTo>
                <a:lnTo>
                  <a:pt x="93" y="2271"/>
                </a:lnTo>
                <a:lnTo>
                  <a:pt x="116" y="2336"/>
                </a:lnTo>
                <a:lnTo>
                  <a:pt x="143" y="2402"/>
                </a:lnTo>
                <a:lnTo>
                  <a:pt x="174" y="2466"/>
                </a:lnTo>
                <a:lnTo>
                  <a:pt x="205" y="2530"/>
                </a:lnTo>
                <a:lnTo>
                  <a:pt x="241" y="2591"/>
                </a:lnTo>
                <a:lnTo>
                  <a:pt x="278" y="2651"/>
                </a:lnTo>
                <a:lnTo>
                  <a:pt x="318" y="2710"/>
                </a:lnTo>
                <a:lnTo>
                  <a:pt x="361" y="2766"/>
                </a:lnTo>
                <a:lnTo>
                  <a:pt x="404" y="2821"/>
                </a:lnTo>
                <a:lnTo>
                  <a:pt x="451" y="2874"/>
                </a:lnTo>
                <a:lnTo>
                  <a:pt x="501" y="2926"/>
                </a:lnTo>
                <a:lnTo>
                  <a:pt x="551" y="2974"/>
                </a:lnTo>
                <a:lnTo>
                  <a:pt x="604" y="3021"/>
                </a:lnTo>
                <a:lnTo>
                  <a:pt x="660" y="3066"/>
                </a:lnTo>
                <a:lnTo>
                  <a:pt x="716" y="3109"/>
                </a:lnTo>
                <a:lnTo>
                  <a:pt x="775" y="3149"/>
                </a:lnTo>
                <a:lnTo>
                  <a:pt x="835" y="3186"/>
                </a:lnTo>
                <a:lnTo>
                  <a:pt x="896" y="3222"/>
                </a:lnTo>
                <a:lnTo>
                  <a:pt x="959" y="3253"/>
                </a:lnTo>
                <a:lnTo>
                  <a:pt x="1023" y="3283"/>
                </a:lnTo>
                <a:lnTo>
                  <a:pt x="1088" y="3310"/>
                </a:lnTo>
                <a:lnTo>
                  <a:pt x="1155" y="3334"/>
                </a:lnTo>
                <a:lnTo>
                  <a:pt x="1222" y="3356"/>
                </a:lnTo>
                <a:lnTo>
                  <a:pt x="1291" y="3375"/>
                </a:lnTo>
                <a:lnTo>
                  <a:pt x="1360" y="3391"/>
                </a:lnTo>
                <a:lnTo>
                  <a:pt x="1429" y="3404"/>
                </a:lnTo>
                <a:lnTo>
                  <a:pt x="1499" y="3415"/>
                </a:lnTo>
                <a:lnTo>
                  <a:pt x="1569" y="3422"/>
                </a:lnTo>
                <a:lnTo>
                  <a:pt x="1640" y="3426"/>
                </a:lnTo>
                <a:lnTo>
                  <a:pt x="1711" y="3427"/>
                </a:lnTo>
                <a:lnTo>
                  <a:pt x="1781" y="3426"/>
                </a:lnTo>
                <a:lnTo>
                  <a:pt x="1852" y="3422"/>
                </a:lnTo>
                <a:lnTo>
                  <a:pt x="1922" y="3415"/>
                </a:lnTo>
                <a:lnTo>
                  <a:pt x="1992" y="3404"/>
                </a:lnTo>
                <a:lnTo>
                  <a:pt x="2061" y="3391"/>
                </a:lnTo>
                <a:lnTo>
                  <a:pt x="2131" y="3375"/>
                </a:lnTo>
                <a:lnTo>
                  <a:pt x="2199" y="3356"/>
                </a:lnTo>
                <a:lnTo>
                  <a:pt x="2266" y="3334"/>
                </a:lnTo>
                <a:lnTo>
                  <a:pt x="2333" y="3310"/>
                </a:lnTo>
                <a:lnTo>
                  <a:pt x="2398" y="3283"/>
                </a:lnTo>
                <a:lnTo>
                  <a:pt x="2463" y="3253"/>
                </a:lnTo>
                <a:lnTo>
                  <a:pt x="2525" y="3222"/>
                </a:lnTo>
                <a:lnTo>
                  <a:pt x="2586" y="3186"/>
                </a:lnTo>
                <a:lnTo>
                  <a:pt x="2646" y="3149"/>
                </a:lnTo>
                <a:lnTo>
                  <a:pt x="2705" y="3109"/>
                </a:lnTo>
                <a:lnTo>
                  <a:pt x="2762" y="3066"/>
                </a:lnTo>
                <a:lnTo>
                  <a:pt x="2817" y="3021"/>
                </a:lnTo>
                <a:lnTo>
                  <a:pt x="2870" y="2974"/>
                </a:lnTo>
                <a:lnTo>
                  <a:pt x="2920" y="2926"/>
                </a:lnTo>
                <a:lnTo>
                  <a:pt x="2970" y="2874"/>
                </a:lnTo>
                <a:lnTo>
                  <a:pt x="3017" y="2821"/>
                </a:lnTo>
                <a:lnTo>
                  <a:pt x="3060" y="2766"/>
                </a:lnTo>
                <a:lnTo>
                  <a:pt x="3103" y="2710"/>
                </a:lnTo>
                <a:lnTo>
                  <a:pt x="3143" y="2651"/>
                </a:lnTo>
                <a:lnTo>
                  <a:pt x="3180" y="2591"/>
                </a:lnTo>
                <a:lnTo>
                  <a:pt x="3216" y="2530"/>
                </a:lnTo>
                <a:lnTo>
                  <a:pt x="3248" y="2466"/>
                </a:lnTo>
                <a:lnTo>
                  <a:pt x="3278" y="2402"/>
                </a:lnTo>
                <a:lnTo>
                  <a:pt x="3305" y="2336"/>
                </a:lnTo>
                <a:lnTo>
                  <a:pt x="3329" y="2271"/>
                </a:lnTo>
                <a:lnTo>
                  <a:pt x="3351" y="2202"/>
                </a:lnTo>
                <a:lnTo>
                  <a:pt x="3370" y="2134"/>
                </a:lnTo>
                <a:lnTo>
                  <a:pt x="3385" y="2066"/>
                </a:lnTo>
                <a:lnTo>
                  <a:pt x="3398" y="1996"/>
                </a:lnTo>
                <a:lnTo>
                  <a:pt x="3409" y="1926"/>
                </a:lnTo>
                <a:lnTo>
                  <a:pt x="3416" y="1855"/>
                </a:lnTo>
                <a:lnTo>
                  <a:pt x="3421" y="1785"/>
                </a:lnTo>
                <a:lnTo>
                  <a:pt x="3422" y="1714"/>
                </a:lnTo>
                <a:close/>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1460500" y="5438776"/>
            <a:ext cx="1116013" cy="1117600"/>
          </a:xfrm>
          <a:custGeom>
            <a:avLst/>
            <a:gdLst>
              <a:gd name="T0" fmla="*/ 4212 w 4218"/>
              <a:gd name="T1" fmla="*/ 1954 h 4222"/>
              <a:gd name="T2" fmla="*/ 4181 w 4218"/>
              <a:gd name="T3" fmla="*/ 1720 h 4222"/>
              <a:gd name="T4" fmla="*/ 4125 w 4218"/>
              <a:gd name="T5" fmla="*/ 1492 h 4222"/>
              <a:gd name="T6" fmla="*/ 4043 w 4218"/>
              <a:gd name="T7" fmla="*/ 1272 h 4222"/>
              <a:gd name="T8" fmla="*/ 3939 w 4218"/>
              <a:gd name="T9" fmla="*/ 1061 h 4222"/>
              <a:gd name="T10" fmla="*/ 3810 w 4218"/>
              <a:gd name="T11" fmla="*/ 863 h 4222"/>
              <a:gd name="T12" fmla="*/ 3661 w 4218"/>
              <a:gd name="T13" fmla="*/ 682 h 4222"/>
              <a:gd name="T14" fmla="*/ 3493 w 4218"/>
              <a:gd name="T15" fmla="*/ 517 h 4222"/>
              <a:gd name="T16" fmla="*/ 3307 w 4218"/>
              <a:gd name="T17" fmla="*/ 374 h 4222"/>
              <a:gd name="T18" fmla="*/ 3105 w 4218"/>
              <a:gd name="T19" fmla="*/ 250 h 4222"/>
              <a:gd name="T20" fmla="*/ 2892 w 4218"/>
              <a:gd name="T21" fmla="*/ 151 h 4222"/>
              <a:gd name="T22" fmla="*/ 2670 w 4218"/>
              <a:gd name="T23" fmla="*/ 76 h 4222"/>
              <a:gd name="T24" fmla="*/ 2441 w 4218"/>
              <a:gd name="T25" fmla="*/ 25 h 4222"/>
              <a:gd name="T26" fmla="*/ 2206 w 4218"/>
              <a:gd name="T27" fmla="*/ 2 h 4222"/>
              <a:gd name="T28" fmla="*/ 1971 w 4218"/>
              <a:gd name="T29" fmla="*/ 4 h 4222"/>
              <a:gd name="T30" fmla="*/ 1738 w 4218"/>
              <a:gd name="T31" fmla="*/ 33 h 4222"/>
              <a:gd name="T32" fmla="*/ 1510 w 4218"/>
              <a:gd name="T33" fmla="*/ 87 h 4222"/>
              <a:gd name="T34" fmla="*/ 1288 w 4218"/>
              <a:gd name="T35" fmla="*/ 166 h 4222"/>
              <a:gd name="T36" fmla="*/ 1077 w 4218"/>
              <a:gd name="T37" fmla="*/ 269 h 4222"/>
              <a:gd name="T38" fmla="*/ 879 w 4218"/>
              <a:gd name="T39" fmla="*/ 396 h 4222"/>
              <a:gd name="T40" fmla="*/ 695 w 4218"/>
              <a:gd name="T41" fmla="*/ 543 h 4222"/>
              <a:gd name="T42" fmla="*/ 531 w 4218"/>
              <a:gd name="T43" fmla="*/ 710 h 4222"/>
              <a:gd name="T44" fmla="*/ 385 w 4218"/>
              <a:gd name="T45" fmla="*/ 895 h 4222"/>
              <a:gd name="T46" fmla="*/ 260 w 4218"/>
              <a:gd name="T47" fmla="*/ 1095 h 4222"/>
              <a:gd name="T48" fmla="*/ 159 w 4218"/>
              <a:gd name="T49" fmla="*/ 1307 h 4222"/>
              <a:gd name="T50" fmla="*/ 81 w 4218"/>
              <a:gd name="T51" fmla="*/ 1530 h 4222"/>
              <a:gd name="T52" fmla="*/ 29 w 4218"/>
              <a:gd name="T53" fmla="*/ 1759 h 4222"/>
              <a:gd name="T54" fmla="*/ 3 w 4218"/>
              <a:gd name="T55" fmla="*/ 1993 h 4222"/>
              <a:gd name="T56" fmla="*/ 3 w 4218"/>
              <a:gd name="T57" fmla="*/ 2229 h 4222"/>
              <a:gd name="T58" fmla="*/ 29 w 4218"/>
              <a:gd name="T59" fmla="*/ 2463 h 4222"/>
              <a:gd name="T60" fmla="*/ 81 w 4218"/>
              <a:gd name="T61" fmla="*/ 2692 h 4222"/>
              <a:gd name="T62" fmla="*/ 159 w 4218"/>
              <a:gd name="T63" fmla="*/ 2915 h 4222"/>
              <a:gd name="T64" fmla="*/ 260 w 4218"/>
              <a:gd name="T65" fmla="*/ 3127 h 4222"/>
              <a:gd name="T66" fmla="*/ 385 w 4218"/>
              <a:gd name="T67" fmla="*/ 3327 h 4222"/>
              <a:gd name="T68" fmla="*/ 531 w 4218"/>
              <a:gd name="T69" fmla="*/ 3511 h 4222"/>
              <a:gd name="T70" fmla="*/ 695 w 4218"/>
              <a:gd name="T71" fmla="*/ 3679 h 4222"/>
              <a:gd name="T72" fmla="*/ 879 w 4218"/>
              <a:gd name="T73" fmla="*/ 3826 h 4222"/>
              <a:gd name="T74" fmla="*/ 1077 w 4218"/>
              <a:gd name="T75" fmla="*/ 3953 h 4222"/>
              <a:gd name="T76" fmla="*/ 1288 w 4218"/>
              <a:gd name="T77" fmla="*/ 4056 h 4222"/>
              <a:gd name="T78" fmla="*/ 1510 w 4218"/>
              <a:gd name="T79" fmla="*/ 4135 h 4222"/>
              <a:gd name="T80" fmla="*/ 1738 w 4218"/>
              <a:gd name="T81" fmla="*/ 4189 h 4222"/>
              <a:gd name="T82" fmla="*/ 1971 w 4218"/>
              <a:gd name="T83" fmla="*/ 4218 h 4222"/>
              <a:gd name="T84" fmla="*/ 2206 w 4218"/>
              <a:gd name="T85" fmla="*/ 4220 h 4222"/>
              <a:gd name="T86" fmla="*/ 2441 w 4218"/>
              <a:gd name="T87" fmla="*/ 4196 h 4222"/>
              <a:gd name="T88" fmla="*/ 2670 w 4218"/>
              <a:gd name="T89" fmla="*/ 4146 h 4222"/>
              <a:gd name="T90" fmla="*/ 2892 w 4218"/>
              <a:gd name="T91" fmla="*/ 4070 h 4222"/>
              <a:gd name="T92" fmla="*/ 3105 w 4218"/>
              <a:gd name="T93" fmla="*/ 3972 h 4222"/>
              <a:gd name="T94" fmla="*/ 3307 w 4218"/>
              <a:gd name="T95" fmla="*/ 3848 h 4222"/>
              <a:gd name="T96" fmla="*/ 3493 w 4218"/>
              <a:gd name="T97" fmla="*/ 3704 h 4222"/>
              <a:gd name="T98" fmla="*/ 3661 w 4218"/>
              <a:gd name="T99" fmla="*/ 3540 h 4222"/>
              <a:gd name="T100" fmla="*/ 3810 w 4218"/>
              <a:gd name="T101" fmla="*/ 3358 h 4222"/>
              <a:gd name="T102" fmla="*/ 3939 w 4218"/>
              <a:gd name="T103" fmla="*/ 3161 h 4222"/>
              <a:gd name="T104" fmla="*/ 4043 w 4218"/>
              <a:gd name="T105" fmla="*/ 2950 h 4222"/>
              <a:gd name="T106" fmla="*/ 4125 w 4218"/>
              <a:gd name="T107" fmla="*/ 2730 h 4222"/>
              <a:gd name="T108" fmla="*/ 4181 w 4218"/>
              <a:gd name="T109" fmla="*/ 2502 h 4222"/>
              <a:gd name="T110" fmla="*/ 4212 w 4218"/>
              <a:gd name="T111" fmla="*/ 2267 h 4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8" h="4222">
                <a:moveTo>
                  <a:pt x="4218" y="2111"/>
                </a:moveTo>
                <a:lnTo>
                  <a:pt x="4216" y="2032"/>
                </a:lnTo>
                <a:lnTo>
                  <a:pt x="4212" y="1954"/>
                </a:lnTo>
                <a:lnTo>
                  <a:pt x="4205" y="1876"/>
                </a:lnTo>
                <a:lnTo>
                  <a:pt x="4194" y="1798"/>
                </a:lnTo>
                <a:lnTo>
                  <a:pt x="4181" y="1720"/>
                </a:lnTo>
                <a:lnTo>
                  <a:pt x="4166" y="1644"/>
                </a:lnTo>
                <a:lnTo>
                  <a:pt x="4147" y="1567"/>
                </a:lnTo>
                <a:lnTo>
                  <a:pt x="4125" y="1492"/>
                </a:lnTo>
                <a:lnTo>
                  <a:pt x="4101" y="1418"/>
                </a:lnTo>
                <a:lnTo>
                  <a:pt x="4074" y="1344"/>
                </a:lnTo>
                <a:lnTo>
                  <a:pt x="4043" y="1272"/>
                </a:lnTo>
                <a:lnTo>
                  <a:pt x="4012" y="1200"/>
                </a:lnTo>
                <a:lnTo>
                  <a:pt x="3976" y="1129"/>
                </a:lnTo>
                <a:lnTo>
                  <a:pt x="3939" y="1061"/>
                </a:lnTo>
                <a:lnTo>
                  <a:pt x="3897" y="994"/>
                </a:lnTo>
                <a:lnTo>
                  <a:pt x="3855" y="928"/>
                </a:lnTo>
                <a:lnTo>
                  <a:pt x="3810" y="863"/>
                </a:lnTo>
                <a:lnTo>
                  <a:pt x="3762" y="801"/>
                </a:lnTo>
                <a:lnTo>
                  <a:pt x="3713" y="741"/>
                </a:lnTo>
                <a:lnTo>
                  <a:pt x="3661" y="682"/>
                </a:lnTo>
                <a:lnTo>
                  <a:pt x="3607" y="625"/>
                </a:lnTo>
                <a:lnTo>
                  <a:pt x="3550" y="570"/>
                </a:lnTo>
                <a:lnTo>
                  <a:pt x="3493" y="517"/>
                </a:lnTo>
                <a:lnTo>
                  <a:pt x="3433" y="467"/>
                </a:lnTo>
                <a:lnTo>
                  <a:pt x="3370" y="419"/>
                </a:lnTo>
                <a:lnTo>
                  <a:pt x="3307" y="374"/>
                </a:lnTo>
                <a:lnTo>
                  <a:pt x="3241" y="330"/>
                </a:lnTo>
                <a:lnTo>
                  <a:pt x="3175" y="289"/>
                </a:lnTo>
                <a:lnTo>
                  <a:pt x="3105" y="250"/>
                </a:lnTo>
                <a:lnTo>
                  <a:pt x="3036" y="215"/>
                </a:lnTo>
                <a:lnTo>
                  <a:pt x="2965" y="182"/>
                </a:lnTo>
                <a:lnTo>
                  <a:pt x="2892" y="151"/>
                </a:lnTo>
                <a:lnTo>
                  <a:pt x="2819" y="123"/>
                </a:lnTo>
                <a:lnTo>
                  <a:pt x="2745" y="98"/>
                </a:lnTo>
                <a:lnTo>
                  <a:pt x="2670" y="76"/>
                </a:lnTo>
                <a:lnTo>
                  <a:pt x="2595" y="56"/>
                </a:lnTo>
                <a:lnTo>
                  <a:pt x="2518" y="40"/>
                </a:lnTo>
                <a:lnTo>
                  <a:pt x="2441" y="25"/>
                </a:lnTo>
                <a:lnTo>
                  <a:pt x="2363" y="15"/>
                </a:lnTo>
                <a:lnTo>
                  <a:pt x="2285" y="7"/>
                </a:lnTo>
                <a:lnTo>
                  <a:pt x="2206" y="2"/>
                </a:lnTo>
                <a:lnTo>
                  <a:pt x="2129" y="0"/>
                </a:lnTo>
                <a:lnTo>
                  <a:pt x="2050" y="1"/>
                </a:lnTo>
                <a:lnTo>
                  <a:pt x="1971" y="4"/>
                </a:lnTo>
                <a:lnTo>
                  <a:pt x="1893" y="10"/>
                </a:lnTo>
                <a:lnTo>
                  <a:pt x="1816" y="20"/>
                </a:lnTo>
                <a:lnTo>
                  <a:pt x="1738" y="33"/>
                </a:lnTo>
                <a:lnTo>
                  <a:pt x="1661" y="48"/>
                </a:lnTo>
                <a:lnTo>
                  <a:pt x="1585" y="65"/>
                </a:lnTo>
                <a:lnTo>
                  <a:pt x="1510" y="87"/>
                </a:lnTo>
                <a:lnTo>
                  <a:pt x="1434" y="110"/>
                </a:lnTo>
                <a:lnTo>
                  <a:pt x="1361" y="137"/>
                </a:lnTo>
                <a:lnTo>
                  <a:pt x="1288" y="166"/>
                </a:lnTo>
                <a:lnTo>
                  <a:pt x="1217" y="197"/>
                </a:lnTo>
                <a:lnTo>
                  <a:pt x="1146" y="233"/>
                </a:lnTo>
                <a:lnTo>
                  <a:pt x="1077" y="269"/>
                </a:lnTo>
                <a:lnTo>
                  <a:pt x="1009" y="309"/>
                </a:lnTo>
                <a:lnTo>
                  <a:pt x="944" y="351"/>
                </a:lnTo>
                <a:lnTo>
                  <a:pt x="879" y="396"/>
                </a:lnTo>
                <a:lnTo>
                  <a:pt x="815" y="443"/>
                </a:lnTo>
                <a:lnTo>
                  <a:pt x="755" y="493"/>
                </a:lnTo>
                <a:lnTo>
                  <a:pt x="695" y="543"/>
                </a:lnTo>
                <a:lnTo>
                  <a:pt x="639" y="597"/>
                </a:lnTo>
                <a:lnTo>
                  <a:pt x="583" y="653"/>
                </a:lnTo>
                <a:lnTo>
                  <a:pt x="531" y="710"/>
                </a:lnTo>
                <a:lnTo>
                  <a:pt x="479" y="770"/>
                </a:lnTo>
                <a:lnTo>
                  <a:pt x="431" y="832"/>
                </a:lnTo>
                <a:lnTo>
                  <a:pt x="385" y="895"/>
                </a:lnTo>
                <a:lnTo>
                  <a:pt x="340" y="960"/>
                </a:lnTo>
                <a:lnTo>
                  <a:pt x="299" y="1027"/>
                </a:lnTo>
                <a:lnTo>
                  <a:pt x="260" y="1095"/>
                </a:lnTo>
                <a:lnTo>
                  <a:pt x="223" y="1165"/>
                </a:lnTo>
                <a:lnTo>
                  <a:pt x="189" y="1235"/>
                </a:lnTo>
                <a:lnTo>
                  <a:pt x="159" y="1307"/>
                </a:lnTo>
                <a:lnTo>
                  <a:pt x="130" y="1380"/>
                </a:lnTo>
                <a:lnTo>
                  <a:pt x="105" y="1454"/>
                </a:lnTo>
                <a:lnTo>
                  <a:pt x="81" y="1530"/>
                </a:lnTo>
                <a:lnTo>
                  <a:pt x="61" y="1606"/>
                </a:lnTo>
                <a:lnTo>
                  <a:pt x="43" y="1683"/>
                </a:lnTo>
                <a:lnTo>
                  <a:pt x="29" y="1759"/>
                </a:lnTo>
                <a:lnTo>
                  <a:pt x="17" y="1837"/>
                </a:lnTo>
                <a:lnTo>
                  <a:pt x="9" y="1914"/>
                </a:lnTo>
                <a:lnTo>
                  <a:pt x="3" y="1993"/>
                </a:lnTo>
                <a:lnTo>
                  <a:pt x="0" y="2072"/>
                </a:lnTo>
                <a:lnTo>
                  <a:pt x="0" y="2150"/>
                </a:lnTo>
                <a:lnTo>
                  <a:pt x="3" y="2229"/>
                </a:lnTo>
                <a:lnTo>
                  <a:pt x="9" y="2307"/>
                </a:lnTo>
                <a:lnTo>
                  <a:pt x="17" y="2385"/>
                </a:lnTo>
                <a:lnTo>
                  <a:pt x="29" y="2463"/>
                </a:lnTo>
                <a:lnTo>
                  <a:pt x="43" y="2539"/>
                </a:lnTo>
                <a:lnTo>
                  <a:pt x="61" y="2616"/>
                </a:lnTo>
                <a:lnTo>
                  <a:pt x="81" y="2692"/>
                </a:lnTo>
                <a:lnTo>
                  <a:pt x="105" y="2768"/>
                </a:lnTo>
                <a:lnTo>
                  <a:pt x="130" y="2842"/>
                </a:lnTo>
                <a:lnTo>
                  <a:pt x="159" y="2915"/>
                </a:lnTo>
                <a:lnTo>
                  <a:pt x="189" y="2987"/>
                </a:lnTo>
                <a:lnTo>
                  <a:pt x="223" y="3057"/>
                </a:lnTo>
                <a:lnTo>
                  <a:pt x="260" y="3127"/>
                </a:lnTo>
                <a:lnTo>
                  <a:pt x="299" y="3195"/>
                </a:lnTo>
                <a:lnTo>
                  <a:pt x="340" y="3262"/>
                </a:lnTo>
                <a:lnTo>
                  <a:pt x="385" y="3327"/>
                </a:lnTo>
                <a:lnTo>
                  <a:pt x="431" y="3390"/>
                </a:lnTo>
                <a:lnTo>
                  <a:pt x="479" y="3451"/>
                </a:lnTo>
                <a:lnTo>
                  <a:pt x="531" y="3511"/>
                </a:lnTo>
                <a:lnTo>
                  <a:pt x="583" y="3569"/>
                </a:lnTo>
                <a:lnTo>
                  <a:pt x="639" y="3624"/>
                </a:lnTo>
                <a:lnTo>
                  <a:pt x="695" y="3679"/>
                </a:lnTo>
                <a:lnTo>
                  <a:pt x="755" y="3729"/>
                </a:lnTo>
                <a:lnTo>
                  <a:pt x="815" y="3779"/>
                </a:lnTo>
                <a:lnTo>
                  <a:pt x="879" y="3826"/>
                </a:lnTo>
                <a:lnTo>
                  <a:pt x="944" y="3870"/>
                </a:lnTo>
                <a:lnTo>
                  <a:pt x="1009" y="3913"/>
                </a:lnTo>
                <a:lnTo>
                  <a:pt x="1077" y="3953"/>
                </a:lnTo>
                <a:lnTo>
                  <a:pt x="1146" y="3989"/>
                </a:lnTo>
                <a:lnTo>
                  <a:pt x="1217" y="4025"/>
                </a:lnTo>
                <a:lnTo>
                  <a:pt x="1288" y="4056"/>
                </a:lnTo>
                <a:lnTo>
                  <a:pt x="1361" y="4085"/>
                </a:lnTo>
                <a:lnTo>
                  <a:pt x="1434" y="4112"/>
                </a:lnTo>
                <a:lnTo>
                  <a:pt x="1510" y="4135"/>
                </a:lnTo>
                <a:lnTo>
                  <a:pt x="1585" y="4156"/>
                </a:lnTo>
                <a:lnTo>
                  <a:pt x="1661" y="4174"/>
                </a:lnTo>
                <a:lnTo>
                  <a:pt x="1738" y="4189"/>
                </a:lnTo>
                <a:lnTo>
                  <a:pt x="1816" y="4202"/>
                </a:lnTo>
                <a:lnTo>
                  <a:pt x="1893" y="4212"/>
                </a:lnTo>
                <a:lnTo>
                  <a:pt x="1971" y="4218"/>
                </a:lnTo>
                <a:lnTo>
                  <a:pt x="2050" y="4221"/>
                </a:lnTo>
                <a:lnTo>
                  <a:pt x="2129" y="4222"/>
                </a:lnTo>
                <a:lnTo>
                  <a:pt x="2206" y="4220"/>
                </a:lnTo>
                <a:lnTo>
                  <a:pt x="2285" y="4215"/>
                </a:lnTo>
                <a:lnTo>
                  <a:pt x="2363" y="4207"/>
                </a:lnTo>
                <a:lnTo>
                  <a:pt x="2441" y="4196"/>
                </a:lnTo>
                <a:lnTo>
                  <a:pt x="2518" y="4182"/>
                </a:lnTo>
                <a:lnTo>
                  <a:pt x="2595" y="4166"/>
                </a:lnTo>
                <a:lnTo>
                  <a:pt x="2670" y="4146"/>
                </a:lnTo>
                <a:lnTo>
                  <a:pt x="2745" y="4123"/>
                </a:lnTo>
                <a:lnTo>
                  <a:pt x="2819" y="4099"/>
                </a:lnTo>
                <a:lnTo>
                  <a:pt x="2892" y="4070"/>
                </a:lnTo>
                <a:lnTo>
                  <a:pt x="2965" y="4040"/>
                </a:lnTo>
                <a:lnTo>
                  <a:pt x="3036" y="4007"/>
                </a:lnTo>
                <a:lnTo>
                  <a:pt x="3105" y="3972"/>
                </a:lnTo>
                <a:lnTo>
                  <a:pt x="3175" y="3933"/>
                </a:lnTo>
                <a:lnTo>
                  <a:pt x="3241" y="3892"/>
                </a:lnTo>
                <a:lnTo>
                  <a:pt x="3307" y="3848"/>
                </a:lnTo>
                <a:lnTo>
                  <a:pt x="3370" y="3803"/>
                </a:lnTo>
                <a:lnTo>
                  <a:pt x="3433" y="3755"/>
                </a:lnTo>
                <a:lnTo>
                  <a:pt x="3493" y="3704"/>
                </a:lnTo>
                <a:lnTo>
                  <a:pt x="3550" y="3651"/>
                </a:lnTo>
                <a:lnTo>
                  <a:pt x="3607" y="3597"/>
                </a:lnTo>
                <a:lnTo>
                  <a:pt x="3661" y="3540"/>
                </a:lnTo>
                <a:lnTo>
                  <a:pt x="3713" y="3481"/>
                </a:lnTo>
                <a:lnTo>
                  <a:pt x="3762" y="3421"/>
                </a:lnTo>
                <a:lnTo>
                  <a:pt x="3810" y="3358"/>
                </a:lnTo>
                <a:lnTo>
                  <a:pt x="3855" y="3294"/>
                </a:lnTo>
                <a:lnTo>
                  <a:pt x="3897" y="3228"/>
                </a:lnTo>
                <a:lnTo>
                  <a:pt x="3939" y="3161"/>
                </a:lnTo>
                <a:lnTo>
                  <a:pt x="3976" y="3092"/>
                </a:lnTo>
                <a:lnTo>
                  <a:pt x="4012" y="3022"/>
                </a:lnTo>
                <a:lnTo>
                  <a:pt x="4043" y="2950"/>
                </a:lnTo>
                <a:lnTo>
                  <a:pt x="4074" y="2878"/>
                </a:lnTo>
                <a:lnTo>
                  <a:pt x="4101" y="2804"/>
                </a:lnTo>
                <a:lnTo>
                  <a:pt x="4125" y="2730"/>
                </a:lnTo>
                <a:lnTo>
                  <a:pt x="4147" y="2655"/>
                </a:lnTo>
                <a:lnTo>
                  <a:pt x="4166" y="2578"/>
                </a:lnTo>
                <a:lnTo>
                  <a:pt x="4181" y="2502"/>
                </a:lnTo>
                <a:lnTo>
                  <a:pt x="4194" y="2424"/>
                </a:lnTo>
                <a:lnTo>
                  <a:pt x="4205" y="2346"/>
                </a:lnTo>
                <a:lnTo>
                  <a:pt x="4212" y="2267"/>
                </a:lnTo>
                <a:lnTo>
                  <a:pt x="4216" y="2190"/>
                </a:lnTo>
                <a:lnTo>
                  <a:pt x="4218" y="2111"/>
                </a:lnTo>
                <a:close/>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1355725" y="5334001"/>
            <a:ext cx="1325563" cy="1327150"/>
          </a:xfrm>
          <a:custGeom>
            <a:avLst/>
            <a:gdLst>
              <a:gd name="T0" fmla="*/ 5007 w 5013"/>
              <a:gd name="T1" fmla="*/ 2338 h 5020"/>
              <a:gd name="T2" fmla="*/ 4977 w 5013"/>
              <a:gd name="T3" fmla="*/ 2084 h 5020"/>
              <a:gd name="T4" fmla="*/ 4920 w 5013"/>
              <a:gd name="T5" fmla="*/ 1833 h 5020"/>
              <a:gd name="T6" fmla="*/ 4838 w 5013"/>
              <a:gd name="T7" fmla="*/ 1588 h 5020"/>
              <a:gd name="T8" fmla="*/ 4732 w 5013"/>
              <a:gd name="T9" fmla="*/ 1355 h 5020"/>
              <a:gd name="T10" fmla="*/ 4603 w 5013"/>
              <a:gd name="T11" fmla="*/ 1133 h 5020"/>
              <a:gd name="T12" fmla="*/ 4451 w 5013"/>
              <a:gd name="T13" fmla="*/ 926 h 5020"/>
              <a:gd name="T14" fmla="*/ 4279 w 5013"/>
              <a:gd name="T15" fmla="*/ 735 h 5020"/>
              <a:gd name="T16" fmla="*/ 4088 w 5013"/>
              <a:gd name="T17" fmla="*/ 562 h 5020"/>
              <a:gd name="T18" fmla="*/ 3881 w 5013"/>
              <a:gd name="T19" fmla="*/ 410 h 5020"/>
              <a:gd name="T20" fmla="*/ 3660 w 5013"/>
              <a:gd name="T21" fmla="*/ 281 h 5020"/>
              <a:gd name="T22" fmla="*/ 3426 w 5013"/>
              <a:gd name="T23" fmla="*/ 175 h 5020"/>
              <a:gd name="T24" fmla="*/ 3183 w 5013"/>
              <a:gd name="T25" fmla="*/ 93 h 5020"/>
              <a:gd name="T26" fmla="*/ 2933 w 5013"/>
              <a:gd name="T27" fmla="*/ 36 h 5020"/>
              <a:gd name="T28" fmla="*/ 2677 w 5013"/>
              <a:gd name="T29" fmla="*/ 5 h 5020"/>
              <a:gd name="T30" fmla="*/ 2421 w 5013"/>
              <a:gd name="T31" fmla="*/ 1 h 5020"/>
              <a:gd name="T32" fmla="*/ 2165 w 5013"/>
              <a:gd name="T33" fmla="*/ 23 h 5020"/>
              <a:gd name="T34" fmla="*/ 1914 w 5013"/>
              <a:gd name="T35" fmla="*/ 71 h 5020"/>
              <a:gd name="T36" fmla="*/ 1668 w 5013"/>
              <a:gd name="T37" fmla="*/ 144 h 5020"/>
              <a:gd name="T38" fmla="*/ 1430 w 5013"/>
              <a:gd name="T39" fmla="*/ 243 h 5020"/>
              <a:gd name="T40" fmla="*/ 1204 w 5013"/>
              <a:gd name="T41" fmla="*/ 366 h 5020"/>
              <a:gd name="T42" fmla="*/ 992 w 5013"/>
              <a:gd name="T43" fmla="*/ 509 h 5020"/>
              <a:gd name="T44" fmla="*/ 796 w 5013"/>
              <a:gd name="T45" fmla="*/ 675 h 5020"/>
              <a:gd name="T46" fmla="*/ 618 w 5013"/>
              <a:gd name="T47" fmla="*/ 860 h 5020"/>
              <a:gd name="T48" fmla="*/ 459 w 5013"/>
              <a:gd name="T49" fmla="*/ 1062 h 5020"/>
              <a:gd name="T50" fmla="*/ 321 w 5013"/>
              <a:gd name="T51" fmla="*/ 1280 h 5020"/>
              <a:gd name="T52" fmla="*/ 207 w 5013"/>
              <a:gd name="T53" fmla="*/ 1510 h 5020"/>
              <a:gd name="T54" fmla="*/ 118 w 5013"/>
              <a:gd name="T55" fmla="*/ 1751 h 5020"/>
              <a:gd name="T56" fmla="*/ 53 w 5013"/>
              <a:gd name="T57" fmla="*/ 1999 h 5020"/>
              <a:gd name="T58" fmla="*/ 13 w 5013"/>
              <a:gd name="T59" fmla="*/ 2253 h 5020"/>
              <a:gd name="T60" fmla="*/ 0 w 5013"/>
              <a:gd name="T61" fmla="*/ 2510 h 5020"/>
              <a:gd name="T62" fmla="*/ 13 w 5013"/>
              <a:gd name="T63" fmla="*/ 2766 h 5020"/>
              <a:gd name="T64" fmla="*/ 53 w 5013"/>
              <a:gd name="T65" fmla="*/ 3021 h 5020"/>
              <a:gd name="T66" fmla="*/ 118 w 5013"/>
              <a:gd name="T67" fmla="*/ 3269 h 5020"/>
              <a:gd name="T68" fmla="*/ 207 w 5013"/>
              <a:gd name="T69" fmla="*/ 3510 h 5020"/>
              <a:gd name="T70" fmla="*/ 321 w 5013"/>
              <a:gd name="T71" fmla="*/ 3740 h 5020"/>
              <a:gd name="T72" fmla="*/ 459 w 5013"/>
              <a:gd name="T73" fmla="*/ 3957 h 5020"/>
              <a:gd name="T74" fmla="*/ 618 w 5013"/>
              <a:gd name="T75" fmla="*/ 4160 h 5020"/>
              <a:gd name="T76" fmla="*/ 796 w 5013"/>
              <a:gd name="T77" fmla="*/ 4345 h 5020"/>
              <a:gd name="T78" fmla="*/ 992 w 5013"/>
              <a:gd name="T79" fmla="*/ 4511 h 5020"/>
              <a:gd name="T80" fmla="*/ 1204 w 5013"/>
              <a:gd name="T81" fmla="*/ 4654 h 5020"/>
              <a:gd name="T82" fmla="*/ 1430 w 5013"/>
              <a:gd name="T83" fmla="*/ 4777 h 5020"/>
              <a:gd name="T84" fmla="*/ 1668 w 5013"/>
              <a:gd name="T85" fmla="*/ 4875 h 5020"/>
              <a:gd name="T86" fmla="*/ 1914 w 5013"/>
              <a:gd name="T87" fmla="*/ 4948 h 5020"/>
              <a:gd name="T88" fmla="*/ 2165 w 5013"/>
              <a:gd name="T89" fmla="*/ 4997 h 5020"/>
              <a:gd name="T90" fmla="*/ 2421 w 5013"/>
              <a:gd name="T91" fmla="*/ 5019 h 5020"/>
              <a:gd name="T92" fmla="*/ 2677 w 5013"/>
              <a:gd name="T93" fmla="*/ 5014 h 5020"/>
              <a:gd name="T94" fmla="*/ 2933 w 5013"/>
              <a:gd name="T95" fmla="*/ 4984 h 5020"/>
              <a:gd name="T96" fmla="*/ 3183 w 5013"/>
              <a:gd name="T97" fmla="*/ 4927 h 5020"/>
              <a:gd name="T98" fmla="*/ 3426 w 5013"/>
              <a:gd name="T99" fmla="*/ 4845 h 5020"/>
              <a:gd name="T100" fmla="*/ 3660 w 5013"/>
              <a:gd name="T101" fmla="*/ 4739 h 5020"/>
              <a:gd name="T102" fmla="*/ 3881 w 5013"/>
              <a:gd name="T103" fmla="*/ 4609 h 5020"/>
              <a:gd name="T104" fmla="*/ 4088 w 5013"/>
              <a:gd name="T105" fmla="*/ 4458 h 5020"/>
              <a:gd name="T106" fmla="*/ 4279 w 5013"/>
              <a:gd name="T107" fmla="*/ 4285 h 5020"/>
              <a:gd name="T108" fmla="*/ 4451 w 5013"/>
              <a:gd name="T109" fmla="*/ 4094 h 5020"/>
              <a:gd name="T110" fmla="*/ 4603 w 5013"/>
              <a:gd name="T111" fmla="*/ 3887 h 5020"/>
              <a:gd name="T112" fmla="*/ 4732 w 5013"/>
              <a:gd name="T113" fmla="*/ 3664 h 5020"/>
              <a:gd name="T114" fmla="*/ 4838 w 5013"/>
              <a:gd name="T115" fmla="*/ 3430 h 5020"/>
              <a:gd name="T116" fmla="*/ 4920 w 5013"/>
              <a:gd name="T117" fmla="*/ 3187 h 5020"/>
              <a:gd name="T118" fmla="*/ 4977 w 5013"/>
              <a:gd name="T119" fmla="*/ 2936 h 5020"/>
              <a:gd name="T120" fmla="*/ 5007 w 5013"/>
              <a:gd name="T121" fmla="*/ 2682 h 5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3" h="5020">
                <a:moveTo>
                  <a:pt x="5013" y="2510"/>
                </a:moveTo>
                <a:lnTo>
                  <a:pt x="5012" y="2424"/>
                </a:lnTo>
                <a:lnTo>
                  <a:pt x="5007" y="2338"/>
                </a:lnTo>
                <a:lnTo>
                  <a:pt x="5000" y="2253"/>
                </a:lnTo>
                <a:lnTo>
                  <a:pt x="4990" y="2169"/>
                </a:lnTo>
                <a:lnTo>
                  <a:pt x="4977" y="2084"/>
                </a:lnTo>
                <a:lnTo>
                  <a:pt x="4960" y="1999"/>
                </a:lnTo>
                <a:lnTo>
                  <a:pt x="4941" y="1916"/>
                </a:lnTo>
                <a:lnTo>
                  <a:pt x="4920" y="1833"/>
                </a:lnTo>
                <a:lnTo>
                  <a:pt x="4896" y="1751"/>
                </a:lnTo>
                <a:lnTo>
                  <a:pt x="4869" y="1670"/>
                </a:lnTo>
                <a:lnTo>
                  <a:pt x="4838" y="1588"/>
                </a:lnTo>
                <a:lnTo>
                  <a:pt x="4806" y="1510"/>
                </a:lnTo>
                <a:lnTo>
                  <a:pt x="4771" y="1432"/>
                </a:lnTo>
                <a:lnTo>
                  <a:pt x="4732" y="1355"/>
                </a:lnTo>
                <a:lnTo>
                  <a:pt x="4692" y="1280"/>
                </a:lnTo>
                <a:lnTo>
                  <a:pt x="4648" y="1206"/>
                </a:lnTo>
                <a:lnTo>
                  <a:pt x="4603" y="1133"/>
                </a:lnTo>
                <a:lnTo>
                  <a:pt x="4554" y="1062"/>
                </a:lnTo>
                <a:lnTo>
                  <a:pt x="4504" y="993"/>
                </a:lnTo>
                <a:lnTo>
                  <a:pt x="4451" y="926"/>
                </a:lnTo>
                <a:lnTo>
                  <a:pt x="4395" y="860"/>
                </a:lnTo>
                <a:lnTo>
                  <a:pt x="4339" y="796"/>
                </a:lnTo>
                <a:lnTo>
                  <a:pt x="4279" y="735"/>
                </a:lnTo>
                <a:lnTo>
                  <a:pt x="4218" y="675"/>
                </a:lnTo>
                <a:lnTo>
                  <a:pt x="4154" y="617"/>
                </a:lnTo>
                <a:lnTo>
                  <a:pt x="4088" y="562"/>
                </a:lnTo>
                <a:lnTo>
                  <a:pt x="4021" y="509"/>
                </a:lnTo>
                <a:lnTo>
                  <a:pt x="3952" y="459"/>
                </a:lnTo>
                <a:lnTo>
                  <a:pt x="3881" y="410"/>
                </a:lnTo>
                <a:lnTo>
                  <a:pt x="3809" y="366"/>
                </a:lnTo>
                <a:lnTo>
                  <a:pt x="3735" y="322"/>
                </a:lnTo>
                <a:lnTo>
                  <a:pt x="3660" y="281"/>
                </a:lnTo>
                <a:lnTo>
                  <a:pt x="3583" y="243"/>
                </a:lnTo>
                <a:lnTo>
                  <a:pt x="3506" y="208"/>
                </a:lnTo>
                <a:lnTo>
                  <a:pt x="3426" y="175"/>
                </a:lnTo>
                <a:lnTo>
                  <a:pt x="3346" y="144"/>
                </a:lnTo>
                <a:lnTo>
                  <a:pt x="3265" y="117"/>
                </a:lnTo>
                <a:lnTo>
                  <a:pt x="3183" y="93"/>
                </a:lnTo>
                <a:lnTo>
                  <a:pt x="3100" y="71"/>
                </a:lnTo>
                <a:lnTo>
                  <a:pt x="3016" y="53"/>
                </a:lnTo>
                <a:lnTo>
                  <a:pt x="2933" y="36"/>
                </a:lnTo>
                <a:lnTo>
                  <a:pt x="2848" y="23"/>
                </a:lnTo>
                <a:lnTo>
                  <a:pt x="2763" y="13"/>
                </a:lnTo>
                <a:lnTo>
                  <a:pt x="2677" y="5"/>
                </a:lnTo>
                <a:lnTo>
                  <a:pt x="2593" y="1"/>
                </a:lnTo>
                <a:lnTo>
                  <a:pt x="2507" y="0"/>
                </a:lnTo>
                <a:lnTo>
                  <a:pt x="2421" y="1"/>
                </a:lnTo>
                <a:lnTo>
                  <a:pt x="2336" y="5"/>
                </a:lnTo>
                <a:lnTo>
                  <a:pt x="2250" y="13"/>
                </a:lnTo>
                <a:lnTo>
                  <a:pt x="2165" y="23"/>
                </a:lnTo>
                <a:lnTo>
                  <a:pt x="2081" y="36"/>
                </a:lnTo>
                <a:lnTo>
                  <a:pt x="1997" y="53"/>
                </a:lnTo>
                <a:lnTo>
                  <a:pt x="1914" y="71"/>
                </a:lnTo>
                <a:lnTo>
                  <a:pt x="1830" y="93"/>
                </a:lnTo>
                <a:lnTo>
                  <a:pt x="1749" y="117"/>
                </a:lnTo>
                <a:lnTo>
                  <a:pt x="1668" y="144"/>
                </a:lnTo>
                <a:lnTo>
                  <a:pt x="1588" y="175"/>
                </a:lnTo>
                <a:lnTo>
                  <a:pt x="1508" y="208"/>
                </a:lnTo>
                <a:lnTo>
                  <a:pt x="1430" y="243"/>
                </a:lnTo>
                <a:lnTo>
                  <a:pt x="1353" y="281"/>
                </a:lnTo>
                <a:lnTo>
                  <a:pt x="1278" y="322"/>
                </a:lnTo>
                <a:lnTo>
                  <a:pt x="1204" y="366"/>
                </a:lnTo>
                <a:lnTo>
                  <a:pt x="1132" y="410"/>
                </a:lnTo>
                <a:lnTo>
                  <a:pt x="1062" y="459"/>
                </a:lnTo>
                <a:lnTo>
                  <a:pt x="992" y="509"/>
                </a:lnTo>
                <a:lnTo>
                  <a:pt x="925" y="562"/>
                </a:lnTo>
                <a:lnTo>
                  <a:pt x="859" y="617"/>
                </a:lnTo>
                <a:lnTo>
                  <a:pt x="796" y="675"/>
                </a:lnTo>
                <a:lnTo>
                  <a:pt x="734" y="735"/>
                </a:lnTo>
                <a:lnTo>
                  <a:pt x="674" y="796"/>
                </a:lnTo>
                <a:lnTo>
                  <a:pt x="618" y="860"/>
                </a:lnTo>
                <a:lnTo>
                  <a:pt x="563" y="926"/>
                </a:lnTo>
                <a:lnTo>
                  <a:pt x="510" y="993"/>
                </a:lnTo>
                <a:lnTo>
                  <a:pt x="459" y="1062"/>
                </a:lnTo>
                <a:lnTo>
                  <a:pt x="411" y="1133"/>
                </a:lnTo>
                <a:lnTo>
                  <a:pt x="365" y="1206"/>
                </a:lnTo>
                <a:lnTo>
                  <a:pt x="321" y="1280"/>
                </a:lnTo>
                <a:lnTo>
                  <a:pt x="281" y="1355"/>
                </a:lnTo>
                <a:lnTo>
                  <a:pt x="242" y="1432"/>
                </a:lnTo>
                <a:lnTo>
                  <a:pt x="207" y="1510"/>
                </a:lnTo>
                <a:lnTo>
                  <a:pt x="175" y="1590"/>
                </a:lnTo>
                <a:lnTo>
                  <a:pt x="145" y="1670"/>
                </a:lnTo>
                <a:lnTo>
                  <a:pt x="118" y="1751"/>
                </a:lnTo>
                <a:lnTo>
                  <a:pt x="93" y="1833"/>
                </a:lnTo>
                <a:lnTo>
                  <a:pt x="72" y="1916"/>
                </a:lnTo>
                <a:lnTo>
                  <a:pt x="53" y="1999"/>
                </a:lnTo>
                <a:lnTo>
                  <a:pt x="37" y="2084"/>
                </a:lnTo>
                <a:lnTo>
                  <a:pt x="24" y="2169"/>
                </a:lnTo>
                <a:lnTo>
                  <a:pt x="13" y="2253"/>
                </a:lnTo>
                <a:lnTo>
                  <a:pt x="6" y="2338"/>
                </a:lnTo>
                <a:lnTo>
                  <a:pt x="1" y="2424"/>
                </a:lnTo>
                <a:lnTo>
                  <a:pt x="0" y="2510"/>
                </a:lnTo>
                <a:lnTo>
                  <a:pt x="1" y="2596"/>
                </a:lnTo>
                <a:lnTo>
                  <a:pt x="6" y="2682"/>
                </a:lnTo>
                <a:lnTo>
                  <a:pt x="13" y="2766"/>
                </a:lnTo>
                <a:lnTo>
                  <a:pt x="24" y="2851"/>
                </a:lnTo>
                <a:lnTo>
                  <a:pt x="37" y="2936"/>
                </a:lnTo>
                <a:lnTo>
                  <a:pt x="53" y="3021"/>
                </a:lnTo>
                <a:lnTo>
                  <a:pt x="72" y="3104"/>
                </a:lnTo>
                <a:lnTo>
                  <a:pt x="93" y="3187"/>
                </a:lnTo>
                <a:lnTo>
                  <a:pt x="118" y="3269"/>
                </a:lnTo>
                <a:lnTo>
                  <a:pt x="145" y="3350"/>
                </a:lnTo>
                <a:lnTo>
                  <a:pt x="175" y="3430"/>
                </a:lnTo>
                <a:lnTo>
                  <a:pt x="207" y="3510"/>
                </a:lnTo>
                <a:lnTo>
                  <a:pt x="242" y="3588"/>
                </a:lnTo>
                <a:lnTo>
                  <a:pt x="281" y="3664"/>
                </a:lnTo>
                <a:lnTo>
                  <a:pt x="321" y="3740"/>
                </a:lnTo>
                <a:lnTo>
                  <a:pt x="365" y="3814"/>
                </a:lnTo>
                <a:lnTo>
                  <a:pt x="411" y="3887"/>
                </a:lnTo>
                <a:lnTo>
                  <a:pt x="459" y="3957"/>
                </a:lnTo>
                <a:lnTo>
                  <a:pt x="510" y="4027"/>
                </a:lnTo>
                <a:lnTo>
                  <a:pt x="563" y="4094"/>
                </a:lnTo>
                <a:lnTo>
                  <a:pt x="618" y="4160"/>
                </a:lnTo>
                <a:lnTo>
                  <a:pt x="674" y="4223"/>
                </a:lnTo>
                <a:lnTo>
                  <a:pt x="734" y="4285"/>
                </a:lnTo>
                <a:lnTo>
                  <a:pt x="796" y="4345"/>
                </a:lnTo>
                <a:lnTo>
                  <a:pt x="859" y="4402"/>
                </a:lnTo>
                <a:lnTo>
                  <a:pt x="925" y="4458"/>
                </a:lnTo>
                <a:lnTo>
                  <a:pt x="992" y="4511"/>
                </a:lnTo>
                <a:lnTo>
                  <a:pt x="1062" y="4561"/>
                </a:lnTo>
                <a:lnTo>
                  <a:pt x="1132" y="4609"/>
                </a:lnTo>
                <a:lnTo>
                  <a:pt x="1204" y="4654"/>
                </a:lnTo>
                <a:lnTo>
                  <a:pt x="1278" y="4698"/>
                </a:lnTo>
                <a:lnTo>
                  <a:pt x="1353" y="4739"/>
                </a:lnTo>
                <a:lnTo>
                  <a:pt x="1430" y="4777"/>
                </a:lnTo>
                <a:lnTo>
                  <a:pt x="1508" y="4812"/>
                </a:lnTo>
                <a:lnTo>
                  <a:pt x="1588" y="4845"/>
                </a:lnTo>
                <a:lnTo>
                  <a:pt x="1668" y="4875"/>
                </a:lnTo>
                <a:lnTo>
                  <a:pt x="1749" y="4903"/>
                </a:lnTo>
                <a:lnTo>
                  <a:pt x="1830" y="4927"/>
                </a:lnTo>
                <a:lnTo>
                  <a:pt x="1914" y="4948"/>
                </a:lnTo>
                <a:lnTo>
                  <a:pt x="1997" y="4967"/>
                </a:lnTo>
                <a:lnTo>
                  <a:pt x="2081" y="4984"/>
                </a:lnTo>
                <a:lnTo>
                  <a:pt x="2165" y="4997"/>
                </a:lnTo>
                <a:lnTo>
                  <a:pt x="2250" y="5007"/>
                </a:lnTo>
                <a:lnTo>
                  <a:pt x="2336" y="5014"/>
                </a:lnTo>
                <a:lnTo>
                  <a:pt x="2421" y="5019"/>
                </a:lnTo>
                <a:lnTo>
                  <a:pt x="2507" y="5020"/>
                </a:lnTo>
                <a:lnTo>
                  <a:pt x="2593" y="5019"/>
                </a:lnTo>
                <a:lnTo>
                  <a:pt x="2677" y="5014"/>
                </a:lnTo>
                <a:lnTo>
                  <a:pt x="2763" y="5007"/>
                </a:lnTo>
                <a:lnTo>
                  <a:pt x="2848" y="4997"/>
                </a:lnTo>
                <a:lnTo>
                  <a:pt x="2933" y="4984"/>
                </a:lnTo>
                <a:lnTo>
                  <a:pt x="3016" y="4967"/>
                </a:lnTo>
                <a:lnTo>
                  <a:pt x="3100" y="4948"/>
                </a:lnTo>
                <a:lnTo>
                  <a:pt x="3183" y="4927"/>
                </a:lnTo>
                <a:lnTo>
                  <a:pt x="3265" y="4903"/>
                </a:lnTo>
                <a:lnTo>
                  <a:pt x="3346" y="4875"/>
                </a:lnTo>
                <a:lnTo>
                  <a:pt x="3426" y="4845"/>
                </a:lnTo>
                <a:lnTo>
                  <a:pt x="3506" y="4812"/>
                </a:lnTo>
                <a:lnTo>
                  <a:pt x="3583" y="4777"/>
                </a:lnTo>
                <a:lnTo>
                  <a:pt x="3660" y="4739"/>
                </a:lnTo>
                <a:lnTo>
                  <a:pt x="3735" y="4698"/>
                </a:lnTo>
                <a:lnTo>
                  <a:pt x="3809" y="4654"/>
                </a:lnTo>
                <a:lnTo>
                  <a:pt x="3881" y="4609"/>
                </a:lnTo>
                <a:lnTo>
                  <a:pt x="3952" y="4561"/>
                </a:lnTo>
                <a:lnTo>
                  <a:pt x="4021" y="4511"/>
                </a:lnTo>
                <a:lnTo>
                  <a:pt x="4088" y="4458"/>
                </a:lnTo>
                <a:lnTo>
                  <a:pt x="4154" y="4402"/>
                </a:lnTo>
                <a:lnTo>
                  <a:pt x="4218" y="4345"/>
                </a:lnTo>
                <a:lnTo>
                  <a:pt x="4279" y="4285"/>
                </a:lnTo>
                <a:lnTo>
                  <a:pt x="4339" y="4223"/>
                </a:lnTo>
                <a:lnTo>
                  <a:pt x="4395" y="4160"/>
                </a:lnTo>
                <a:lnTo>
                  <a:pt x="4451" y="4094"/>
                </a:lnTo>
                <a:lnTo>
                  <a:pt x="4504" y="4027"/>
                </a:lnTo>
                <a:lnTo>
                  <a:pt x="4554" y="3957"/>
                </a:lnTo>
                <a:lnTo>
                  <a:pt x="4603" y="3887"/>
                </a:lnTo>
                <a:lnTo>
                  <a:pt x="4648" y="3814"/>
                </a:lnTo>
                <a:lnTo>
                  <a:pt x="4692" y="3740"/>
                </a:lnTo>
                <a:lnTo>
                  <a:pt x="4732" y="3664"/>
                </a:lnTo>
                <a:lnTo>
                  <a:pt x="4771" y="3588"/>
                </a:lnTo>
                <a:lnTo>
                  <a:pt x="4806" y="3510"/>
                </a:lnTo>
                <a:lnTo>
                  <a:pt x="4838" y="3430"/>
                </a:lnTo>
                <a:lnTo>
                  <a:pt x="4869" y="3350"/>
                </a:lnTo>
                <a:lnTo>
                  <a:pt x="4896" y="3269"/>
                </a:lnTo>
                <a:lnTo>
                  <a:pt x="4920" y="3187"/>
                </a:lnTo>
                <a:lnTo>
                  <a:pt x="4941" y="3104"/>
                </a:lnTo>
                <a:lnTo>
                  <a:pt x="4960" y="3021"/>
                </a:lnTo>
                <a:lnTo>
                  <a:pt x="4977" y="2936"/>
                </a:lnTo>
                <a:lnTo>
                  <a:pt x="4990" y="2851"/>
                </a:lnTo>
                <a:lnTo>
                  <a:pt x="5000" y="2766"/>
                </a:lnTo>
                <a:lnTo>
                  <a:pt x="5007" y="2682"/>
                </a:lnTo>
                <a:lnTo>
                  <a:pt x="5012" y="2596"/>
                </a:lnTo>
                <a:lnTo>
                  <a:pt x="5013" y="2510"/>
                </a:lnTo>
                <a:close/>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1609725" y="5588001"/>
            <a:ext cx="817563" cy="819150"/>
          </a:xfrm>
          <a:custGeom>
            <a:avLst/>
            <a:gdLst>
              <a:gd name="T0" fmla="*/ 3087 w 3093"/>
              <a:gd name="T1" fmla="*/ 1415 h 3098"/>
              <a:gd name="T2" fmla="*/ 3057 w 3093"/>
              <a:gd name="T3" fmla="*/ 1216 h 3098"/>
              <a:gd name="T4" fmla="*/ 3001 w 3093"/>
              <a:gd name="T5" fmla="*/ 1023 h 3098"/>
              <a:gd name="T6" fmla="*/ 2921 w 3093"/>
              <a:gd name="T7" fmla="*/ 838 h 3098"/>
              <a:gd name="T8" fmla="*/ 2818 w 3093"/>
              <a:gd name="T9" fmla="*/ 666 h 3098"/>
              <a:gd name="T10" fmla="*/ 2692 w 3093"/>
              <a:gd name="T11" fmla="*/ 509 h 3098"/>
              <a:gd name="T12" fmla="*/ 2548 w 3093"/>
              <a:gd name="T13" fmla="*/ 368 h 3098"/>
              <a:gd name="T14" fmla="*/ 2387 w 3093"/>
              <a:gd name="T15" fmla="*/ 248 h 3098"/>
              <a:gd name="T16" fmla="*/ 2212 w 3093"/>
              <a:gd name="T17" fmla="*/ 151 h 3098"/>
              <a:gd name="T18" fmla="*/ 2024 w 3093"/>
              <a:gd name="T19" fmla="*/ 75 h 3098"/>
              <a:gd name="T20" fmla="*/ 1830 w 3093"/>
              <a:gd name="T21" fmla="*/ 26 h 3098"/>
              <a:gd name="T22" fmla="*/ 1630 w 3093"/>
              <a:gd name="T23" fmla="*/ 2 h 3098"/>
              <a:gd name="T24" fmla="*/ 1429 w 3093"/>
              <a:gd name="T25" fmla="*/ 5 h 3098"/>
              <a:gd name="T26" fmla="*/ 1230 w 3093"/>
              <a:gd name="T27" fmla="*/ 33 h 3098"/>
              <a:gd name="T28" fmla="*/ 1037 w 3093"/>
              <a:gd name="T29" fmla="*/ 87 h 3098"/>
              <a:gd name="T30" fmla="*/ 852 w 3093"/>
              <a:gd name="T31" fmla="*/ 165 h 3098"/>
              <a:gd name="T32" fmla="*/ 679 w 3093"/>
              <a:gd name="T33" fmla="*/ 267 h 3098"/>
              <a:gd name="T34" fmla="*/ 520 w 3093"/>
              <a:gd name="T35" fmla="*/ 391 h 3098"/>
              <a:gd name="T36" fmla="*/ 379 w 3093"/>
              <a:gd name="T37" fmla="*/ 533 h 3098"/>
              <a:gd name="T38" fmla="*/ 257 w 3093"/>
              <a:gd name="T39" fmla="*/ 693 h 3098"/>
              <a:gd name="T40" fmla="*/ 158 w 3093"/>
              <a:gd name="T41" fmla="*/ 869 h 3098"/>
              <a:gd name="T42" fmla="*/ 82 w 3093"/>
              <a:gd name="T43" fmla="*/ 1055 h 3098"/>
              <a:gd name="T44" fmla="*/ 30 w 3093"/>
              <a:gd name="T45" fmla="*/ 1249 h 3098"/>
              <a:gd name="T46" fmla="*/ 4 w 3093"/>
              <a:gd name="T47" fmla="*/ 1449 h 3098"/>
              <a:gd name="T48" fmla="*/ 4 w 3093"/>
              <a:gd name="T49" fmla="*/ 1649 h 3098"/>
              <a:gd name="T50" fmla="*/ 30 w 3093"/>
              <a:gd name="T51" fmla="*/ 1849 h 3098"/>
              <a:gd name="T52" fmla="*/ 82 w 3093"/>
              <a:gd name="T53" fmla="*/ 2043 h 3098"/>
              <a:gd name="T54" fmla="*/ 158 w 3093"/>
              <a:gd name="T55" fmla="*/ 2229 h 3098"/>
              <a:gd name="T56" fmla="*/ 257 w 3093"/>
              <a:gd name="T57" fmla="*/ 2405 h 3098"/>
              <a:gd name="T58" fmla="*/ 379 w 3093"/>
              <a:gd name="T59" fmla="*/ 2565 h 3098"/>
              <a:gd name="T60" fmla="*/ 520 w 3093"/>
              <a:gd name="T61" fmla="*/ 2707 h 3098"/>
              <a:gd name="T62" fmla="*/ 679 w 3093"/>
              <a:gd name="T63" fmla="*/ 2831 h 3098"/>
              <a:gd name="T64" fmla="*/ 852 w 3093"/>
              <a:gd name="T65" fmla="*/ 2933 h 3098"/>
              <a:gd name="T66" fmla="*/ 1037 w 3093"/>
              <a:gd name="T67" fmla="*/ 3011 h 3098"/>
              <a:gd name="T68" fmla="*/ 1230 w 3093"/>
              <a:gd name="T69" fmla="*/ 3065 h 3098"/>
              <a:gd name="T70" fmla="*/ 1429 w 3093"/>
              <a:gd name="T71" fmla="*/ 3093 h 3098"/>
              <a:gd name="T72" fmla="*/ 1630 w 3093"/>
              <a:gd name="T73" fmla="*/ 3095 h 3098"/>
              <a:gd name="T74" fmla="*/ 1830 w 3093"/>
              <a:gd name="T75" fmla="*/ 3072 h 3098"/>
              <a:gd name="T76" fmla="*/ 2024 w 3093"/>
              <a:gd name="T77" fmla="*/ 3022 h 3098"/>
              <a:gd name="T78" fmla="*/ 2212 w 3093"/>
              <a:gd name="T79" fmla="*/ 2947 h 3098"/>
              <a:gd name="T80" fmla="*/ 2387 w 3093"/>
              <a:gd name="T81" fmla="*/ 2849 h 3098"/>
              <a:gd name="T82" fmla="*/ 2548 w 3093"/>
              <a:gd name="T83" fmla="*/ 2729 h 3098"/>
              <a:gd name="T84" fmla="*/ 2692 w 3093"/>
              <a:gd name="T85" fmla="*/ 2589 h 3098"/>
              <a:gd name="T86" fmla="*/ 2818 w 3093"/>
              <a:gd name="T87" fmla="*/ 2432 h 3098"/>
              <a:gd name="T88" fmla="*/ 2921 w 3093"/>
              <a:gd name="T89" fmla="*/ 2260 h 3098"/>
              <a:gd name="T90" fmla="*/ 3001 w 3093"/>
              <a:gd name="T91" fmla="*/ 2075 h 3098"/>
              <a:gd name="T92" fmla="*/ 3057 w 3093"/>
              <a:gd name="T93" fmla="*/ 1882 h 3098"/>
              <a:gd name="T94" fmla="*/ 3087 w 3093"/>
              <a:gd name="T95" fmla="*/ 1683 h 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3" h="3098">
                <a:moveTo>
                  <a:pt x="3093" y="1549"/>
                </a:moveTo>
                <a:lnTo>
                  <a:pt x="3092" y="1482"/>
                </a:lnTo>
                <a:lnTo>
                  <a:pt x="3087" y="1415"/>
                </a:lnTo>
                <a:lnTo>
                  <a:pt x="3080" y="1348"/>
                </a:lnTo>
                <a:lnTo>
                  <a:pt x="3069" y="1282"/>
                </a:lnTo>
                <a:lnTo>
                  <a:pt x="3057" y="1216"/>
                </a:lnTo>
                <a:lnTo>
                  <a:pt x="3041" y="1151"/>
                </a:lnTo>
                <a:lnTo>
                  <a:pt x="3022" y="1086"/>
                </a:lnTo>
                <a:lnTo>
                  <a:pt x="3001" y="1023"/>
                </a:lnTo>
                <a:lnTo>
                  <a:pt x="2976" y="960"/>
                </a:lnTo>
                <a:lnTo>
                  <a:pt x="2951" y="898"/>
                </a:lnTo>
                <a:lnTo>
                  <a:pt x="2921" y="838"/>
                </a:lnTo>
                <a:lnTo>
                  <a:pt x="2888" y="779"/>
                </a:lnTo>
                <a:lnTo>
                  <a:pt x="2854" y="722"/>
                </a:lnTo>
                <a:lnTo>
                  <a:pt x="2818" y="666"/>
                </a:lnTo>
                <a:lnTo>
                  <a:pt x="2778" y="612"/>
                </a:lnTo>
                <a:lnTo>
                  <a:pt x="2736" y="559"/>
                </a:lnTo>
                <a:lnTo>
                  <a:pt x="2692" y="509"/>
                </a:lnTo>
                <a:lnTo>
                  <a:pt x="2646" y="460"/>
                </a:lnTo>
                <a:lnTo>
                  <a:pt x="2598" y="413"/>
                </a:lnTo>
                <a:lnTo>
                  <a:pt x="2548" y="368"/>
                </a:lnTo>
                <a:lnTo>
                  <a:pt x="2495" y="326"/>
                </a:lnTo>
                <a:lnTo>
                  <a:pt x="2442" y="286"/>
                </a:lnTo>
                <a:lnTo>
                  <a:pt x="2387" y="248"/>
                </a:lnTo>
                <a:lnTo>
                  <a:pt x="2329" y="213"/>
                </a:lnTo>
                <a:lnTo>
                  <a:pt x="2270" y="180"/>
                </a:lnTo>
                <a:lnTo>
                  <a:pt x="2212" y="151"/>
                </a:lnTo>
                <a:lnTo>
                  <a:pt x="2150" y="123"/>
                </a:lnTo>
                <a:lnTo>
                  <a:pt x="2088" y="98"/>
                </a:lnTo>
                <a:lnTo>
                  <a:pt x="2024" y="75"/>
                </a:lnTo>
                <a:lnTo>
                  <a:pt x="1961" y="57"/>
                </a:lnTo>
                <a:lnTo>
                  <a:pt x="1895" y="40"/>
                </a:lnTo>
                <a:lnTo>
                  <a:pt x="1830" y="26"/>
                </a:lnTo>
                <a:lnTo>
                  <a:pt x="1763" y="15"/>
                </a:lnTo>
                <a:lnTo>
                  <a:pt x="1697" y="7"/>
                </a:lnTo>
                <a:lnTo>
                  <a:pt x="1630" y="2"/>
                </a:lnTo>
                <a:lnTo>
                  <a:pt x="1563" y="0"/>
                </a:lnTo>
                <a:lnTo>
                  <a:pt x="1496" y="1"/>
                </a:lnTo>
                <a:lnTo>
                  <a:pt x="1429" y="5"/>
                </a:lnTo>
                <a:lnTo>
                  <a:pt x="1363" y="11"/>
                </a:lnTo>
                <a:lnTo>
                  <a:pt x="1296" y="20"/>
                </a:lnTo>
                <a:lnTo>
                  <a:pt x="1230" y="33"/>
                </a:lnTo>
                <a:lnTo>
                  <a:pt x="1165" y="48"/>
                </a:lnTo>
                <a:lnTo>
                  <a:pt x="1101" y="66"/>
                </a:lnTo>
                <a:lnTo>
                  <a:pt x="1037" y="87"/>
                </a:lnTo>
                <a:lnTo>
                  <a:pt x="975" y="110"/>
                </a:lnTo>
                <a:lnTo>
                  <a:pt x="912" y="137"/>
                </a:lnTo>
                <a:lnTo>
                  <a:pt x="852" y="165"/>
                </a:lnTo>
                <a:lnTo>
                  <a:pt x="793" y="197"/>
                </a:lnTo>
                <a:lnTo>
                  <a:pt x="735" y="231"/>
                </a:lnTo>
                <a:lnTo>
                  <a:pt x="679" y="267"/>
                </a:lnTo>
                <a:lnTo>
                  <a:pt x="624" y="306"/>
                </a:lnTo>
                <a:lnTo>
                  <a:pt x="571" y="347"/>
                </a:lnTo>
                <a:lnTo>
                  <a:pt x="520" y="391"/>
                </a:lnTo>
                <a:lnTo>
                  <a:pt x="471" y="436"/>
                </a:lnTo>
                <a:lnTo>
                  <a:pt x="424" y="484"/>
                </a:lnTo>
                <a:lnTo>
                  <a:pt x="379" y="533"/>
                </a:lnTo>
                <a:lnTo>
                  <a:pt x="336" y="585"/>
                </a:lnTo>
                <a:lnTo>
                  <a:pt x="296" y="638"/>
                </a:lnTo>
                <a:lnTo>
                  <a:pt x="257" y="693"/>
                </a:lnTo>
                <a:lnTo>
                  <a:pt x="222" y="751"/>
                </a:lnTo>
                <a:lnTo>
                  <a:pt x="189" y="809"/>
                </a:lnTo>
                <a:lnTo>
                  <a:pt x="158" y="869"/>
                </a:lnTo>
                <a:lnTo>
                  <a:pt x="130" y="929"/>
                </a:lnTo>
                <a:lnTo>
                  <a:pt x="104" y="991"/>
                </a:lnTo>
                <a:lnTo>
                  <a:pt x="82" y="1055"/>
                </a:lnTo>
                <a:lnTo>
                  <a:pt x="62" y="1118"/>
                </a:lnTo>
                <a:lnTo>
                  <a:pt x="44" y="1183"/>
                </a:lnTo>
                <a:lnTo>
                  <a:pt x="30" y="1249"/>
                </a:lnTo>
                <a:lnTo>
                  <a:pt x="18" y="1315"/>
                </a:lnTo>
                <a:lnTo>
                  <a:pt x="10" y="1382"/>
                </a:lnTo>
                <a:lnTo>
                  <a:pt x="4" y="1449"/>
                </a:lnTo>
                <a:lnTo>
                  <a:pt x="0" y="1515"/>
                </a:lnTo>
                <a:lnTo>
                  <a:pt x="0" y="1583"/>
                </a:lnTo>
                <a:lnTo>
                  <a:pt x="4" y="1649"/>
                </a:lnTo>
                <a:lnTo>
                  <a:pt x="10" y="1716"/>
                </a:lnTo>
                <a:lnTo>
                  <a:pt x="18" y="1783"/>
                </a:lnTo>
                <a:lnTo>
                  <a:pt x="30" y="1849"/>
                </a:lnTo>
                <a:lnTo>
                  <a:pt x="44" y="1915"/>
                </a:lnTo>
                <a:lnTo>
                  <a:pt x="62" y="1980"/>
                </a:lnTo>
                <a:lnTo>
                  <a:pt x="82" y="2043"/>
                </a:lnTo>
                <a:lnTo>
                  <a:pt x="104" y="2107"/>
                </a:lnTo>
                <a:lnTo>
                  <a:pt x="130" y="2169"/>
                </a:lnTo>
                <a:lnTo>
                  <a:pt x="158" y="2229"/>
                </a:lnTo>
                <a:lnTo>
                  <a:pt x="189" y="2289"/>
                </a:lnTo>
                <a:lnTo>
                  <a:pt x="222" y="2347"/>
                </a:lnTo>
                <a:lnTo>
                  <a:pt x="257" y="2405"/>
                </a:lnTo>
                <a:lnTo>
                  <a:pt x="296" y="2460"/>
                </a:lnTo>
                <a:lnTo>
                  <a:pt x="336" y="2513"/>
                </a:lnTo>
                <a:lnTo>
                  <a:pt x="379" y="2565"/>
                </a:lnTo>
                <a:lnTo>
                  <a:pt x="424" y="2614"/>
                </a:lnTo>
                <a:lnTo>
                  <a:pt x="471" y="2662"/>
                </a:lnTo>
                <a:lnTo>
                  <a:pt x="520" y="2707"/>
                </a:lnTo>
                <a:lnTo>
                  <a:pt x="571" y="2751"/>
                </a:lnTo>
                <a:lnTo>
                  <a:pt x="624" y="2792"/>
                </a:lnTo>
                <a:lnTo>
                  <a:pt x="679" y="2831"/>
                </a:lnTo>
                <a:lnTo>
                  <a:pt x="735" y="2867"/>
                </a:lnTo>
                <a:lnTo>
                  <a:pt x="793" y="2901"/>
                </a:lnTo>
                <a:lnTo>
                  <a:pt x="852" y="2933"/>
                </a:lnTo>
                <a:lnTo>
                  <a:pt x="912" y="2961"/>
                </a:lnTo>
                <a:lnTo>
                  <a:pt x="975" y="2988"/>
                </a:lnTo>
                <a:lnTo>
                  <a:pt x="1037" y="3011"/>
                </a:lnTo>
                <a:lnTo>
                  <a:pt x="1101" y="3032"/>
                </a:lnTo>
                <a:lnTo>
                  <a:pt x="1165" y="3049"/>
                </a:lnTo>
                <a:lnTo>
                  <a:pt x="1230" y="3065"/>
                </a:lnTo>
                <a:lnTo>
                  <a:pt x="1296" y="3078"/>
                </a:lnTo>
                <a:lnTo>
                  <a:pt x="1363" y="3087"/>
                </a:lnTo>
                <a:lnTo>
                  <a:pt x="1429" y="3093"/>
                </a:lnTo>
                <a:lnTo>
                  <a:pt x="1496" y="3097"/>
                </a:lnTo>
                <a:lnTo>
                  <a:pt x="1563" y="3098"/>
                </a:lnTo>
                <a:lnTo>
                  <a:pt x="1630" y="3095"/>
                </a:lnTo>
                <a:lnTo>
                  <a:pt x="1697" y="3091"/>
                </a:lnTo>
                <a:lnTo>
                  <a:pt x="1763" y="3082"/>
                </a:lnTo>
                <a:lnTo>
                  <a:pt x="1830" y="3072"/>
                </a:lnTo>
                <a:lnTo>
                  <a:pt x="1895" y="3058"/>
                </a:lnTo>
                <a:lnTo>
                  <a:pt x="1961" y="3041"/>
                </a:lnTo>
                <a:lnTo>
                  <a:pt x="2024" y="3022"/>
                </a:lnTo>
                <a:lnTo>
                  <a:pt x="2088" y="3000"/>
                </a:lnTo>
                <a:lnTo>
                  <a:pt x="2150" y="2975"/>
                </a:lnTo>
                <a:lnTo>
                  <a:pt x="2212" y="2947"/>
                </a:lnTo>
                <a:lnTo>
                  <a:pt x="2270" y="2918"/>
                </a:lnTo>
                <a:lnTo>
                  <a:pt x="2329" y="2885"/>
                </a:lnTo>
                <a:lnTo>
                  <a:pt x="2387" y="2849"/>
                </a:lnTo>
                <a:lnTo>
                  <a:pt x="2442" y="2812"/>
                </a:lnTo>
                <a:lnTo>
                  <a:pt x="2495" y="2772"/>
                </a:lnTo>
                <a:lnTo>
                  <a:pt x="2548" y="2729"/>
                </a:lnTo>
                <a:lnTo>
                  <a:pt x="2598" y="2685"/>
                </a:lnTo>
                <a:lnTo>
                  <a:pt x="2646" y="2638"/>
                </a:lnTo>
                <a:lnTo>
                  <a:pt x="2692" y="2589"/>
                </a:lnTo>
                <a:lnTo>
                  <a:pt x="2736" y="2539"/>
                </a:lnTo>
                <a:lnTo>
                  <a:pt x="2778" y="2486"/>
                </a:lnTo>
                <a:lnTo>
                  <a:pt x="2818" y="2432"/>
                </a:lnTo>
                <a:lnTo>
                  <a:pt x="2854" y="2376"/>
                </a:lnTo>
                <a:lnTo>
                  <a:pt x="2888" y="2319"/>
                </a:lnTo>
                <a:lnTo>
                  <a:pt x="2921" y="2260"/>
                </a:lnTo>
                <a:lnTo>
                  <a:pt x="2951" y="2200"/>
                </a:lnTo>
                <a:lnTo>
                  <a:pt x="2976" y="2137"/>
                </a:lnTo>
                <a:lnTo>
                  <a:pt x="3001" y="2075"/>
                </a:lnTo>
                <a:lnTo>
                  <a:pt x="3022" y="2011"/>
                </a:lnTo>
                <a:lnTo>
                  <a:pt x="3041" y="1947"/>
                </a:lnTo>
                <a:lnTo>
                  <a:pt x="3057" y="1882"/>
                </a:lnTo>
                <a:lnTo>
                  <a:pt x="3069" y="1816"/>
                </a:lnTo>
                <a:lnTo>
                  <a:pt x="3080" y="1750"/>
                </a:lnTo>
                <a:lnTo>
                  <a:pt x="3087" y="1683"/>
                </a:lnTo>
                <a:lnTo>
                  <a:pt x="3092" y="1616"/>
                </a:lnTo>
                <a:lnTo>
                  <a:pt x="3093" y="1549"/>
                </a:lnTo>
                <a:close/>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p:nvSpPr>
        <p:spPr bwMode="auto">
          <a:xfrm>
            <a:off x="1311275" y="5289551"/>
            <a:ext cx="1414463" cy="1416050"/>
          </a:xfrm>
          <a:custGeom>
            <a:avLst/>
            <a:gdLst>
              <a:gd name="T0" fmla="*/ 5337 w 5343"/>
              <a:gd name="T1" fmla="*/ 2498 h 5350"/>
              <a:gd name="T2" fmla="*/ 5307 w 5343"/>
              <a:gd name="T3" fmla="*/ 2235 h 5350"/>
              <a:gd name="T4" fmla="*/ 5250 w 5343"/>
              <a:gd name="T5" fmla="*/ 1976 h 5350"/>
              <a:gd name="T6" fmla="*/ 5168 w 5343"/>
              <a:gd name="T7" fmla="*/ 1723 h 5350"/>
              <a:gd name="T8" fmla="*/ 5062 w 5343"/>
              <a:gd name="T9" fmla="*/ 1480 h 5350"/>
              <a:gd name="T10" fmla="*/ 4932 w 5343"/>
              <a:gd name="T11" fmla="*/ 1249 h 5350"/>
              <a:gd name="T12" fmla="*/ 4779 w 5343"/>
              <a:gd name="T13" fmla="*/ 1032 h 5350"/>
              <a:gd name="T14" fmla="*/ 4606 w 5343"/>
              <a:gd name="T15" fmla="*/ 831 h 5350"/>
              <a:gd name="T16" fmla="*/ 4415 w 5343"/>
              <a:gd name="T17" fmla="*/ 648 h 5350"/>
              <a:gd name="T18" fmla="*/ 4206 w 5343"/>
              <a:gd name="T19" fmla="*/ 485 h 5350"/>
              <a:gd name="T20" fmla="*/ 3981 w 5343"/>
              <a:gd name="T21" fmla="*/ 343 h 5350"/>
              <a:gd name="T22" fmla="*/ 3745 w 5343"/>
              <a:gd name="T23" fmla="*/ 225 h 5350"/>
              <a:gd name="T24" fmla="*/ 3497 w 5343"/>
              <a:gd name="T25" fmla="*/ 130 h 5350"/>
              <a:gd name="T26" fmla="*/ 3241 w 5343"/>
              <a:gd name="T27" fmla="*/ 61 h 5350"/>
              <a:gd name="T28" fmla="*/ 2980 w 5343"/>
              <a:gd name="T29" fmla="*/ 17 h 5350"/>
              <a:gd name="T30" fmla="*/ 2716 w 5343"/>
              <a:gd name="T31" fmla="*/ 0 h 5350"/>
              <a:gd name="T32" fmla="*/ 2452 w 5343"/>
              <a:gd name="T33" fmla="*/ 9 h 5350"/>
              <a:gd name="T34" fmla="*/ 2188 w 5343"/>
              <a:gd name="T35" fmla="*/ 43 h 5350"/>
              <a:gd name="T36" fmla="*/ 1930 w 5343"/>
              <a:gd name="T37" fmla="*/ 105 h 5350"/>
              <a:gd name="T38" fmla="*/ 1680 w 5343"/>
              <a:gd name="T39" fmla="*/ 190 h 5350"/>
              <a:gd name="T40" fmla="*/ 1440 w 5343"/>
              <a:gd name="T41" fmla="*/ 301 h 5350"/>
              <a:gd name="T42" fmla="*/ 1210 w 5343"/>
              <a:gd name="T43" fmla="*/ 435 h 5350"/>
              <a:gd name="T44" fmla="*/ 996 w 5343"/>
              <a:gd name="T45" fmla="*/ 592 h 5350"/>
              <a:gd name="T46" fmla="*/ 798 w 5343"/>
              <a:gd name="T47" fmla="*/ 768 h 5350"/>
              <a:gd name="T48" fmla="*/ 619 w 5343"/>
              <a:gd name="T49" fmla="*/ 963 h 5350"/>
              <a:gd name="T50" fmla="*/ 459 w 5343"/>
              <a:gd name="T51" fmla="*/ 1174 h 5350"/>
              <a:gd name="T52" fmla="*/ 323 w 5343"/>
              <a:gd name="T53" fmla="*/ 1402 h 5350"/>
              <a:gd name="T54" fmla="*/ 207 w 5343"/>
              <a:gd name="T55" fmla="*/ 1640 h 5350"/>
              <a:gd name="T56" fmla="*/ 118 w 5343"/>
              <a:gd name="T57" fmla="*/ 1890 h 5350"/>
              <a:gd name="T58" fmla="*/ 53 w 5343"/>
              <a:gd name="T59" fmla="*/ 2148 h 5350"/>
              <a:gd name="T60" fmla="*/ 13 w 5343"/>
              <a:gd name="T61" fmla="*/ 2410 h 5350"/>
              <a:gd name="T62" fmla="*/ 0 w 5343"/>
              <a:gd name="T63" fmla="*/ 2675 h 5350"/>
              <a:gd name="T64" fmla="*/ 13 w 5343"/>
              <a:gd name="T65" fmla="*/ 2940 h 5350"/>
              <a:gd name="T66" fmla="*/ 53 w 5343"/>
              <a:gd name="T67" fmla="*/ 3202 h 5350"/>
              <a:gd name="T68" fmla="*/ 118 w 5343"/>
              <a:gd name="T69" fmla="*/ 3460 h 5350"/>
              <a:gd name="T70" fmla="*/ 207 w 5343"/>
              <a:gd name="T71" fmla="*/ 3709 h 5350"/>
              <a:gd name="T72" fmla="*/ 323 w 5343"/>
              <a:gd name="T73" fmla="*/ 3948 h 5350"/>
              <a:gd name="T74" fmla="*/ 459 w 5343"/>
              <a:gd name="T75" fmla="*/ 4175 h 5350"/>
              <a:gd name="T76" fmla="*/ 619 w 5343"/>
              <a:gd name="T77" fmla="*/ 4387 h 5350"/>
              <a:gd name="T78" fmla="*/ 798 w 5343"/>
              <a:gd name="T79" fmla="*/ 4581 h 5350"/>
              <a:gd name="T80" fmla="*/ 996 w 5343"/>
              <a:gd name="T81" fmla="*/ 4758 h 5350"/>
              <a:gd name="T82" fmla="*/ 1210 w 5343"/>
              <a:gd name="T83" fmla="*/ 4915 h 5350"/>
              <a:gd name="T84" fmla="*/ 1440 w 5343"/>
              <a:gd name="T85" fmla="*/ 5049 h 5350"/>
              <a:gd name="T86" fmla="*/ 1680 w 5343"/>
              <a:gd name="T87" fmla="*/ 5159 h 5350"/>
              <a:gd name="T88" fmla="*/ 1930 w 5343"/>
              <a:gd name="T89" fmla="*/ 5245 h 5350"/>
              <a:gd name="T90" fmla="*/ 2188 w 5343"/>
              <a:gd name="T91" fmla="*/ 5306 h 5350"/>
              <a:gd name="T92" fmla="*/ 2452 w 5343"/>
              <a:gd name="T93" fmla="*/ 5341 h 5350"/>
              <a:gd name="T94" fmla="*/ 2716 w 5343"/>
              <a:gd name="T95" fmla="*/ 5350 h 5350"/>
              <a:gd name="T96" fmla="*/ 2980 w 5343"/>
              <a:gd name="T97" fmla="*/ 5332 h 5350"/>
              <a:gd name="T98" fmla="*/ 3241 w 5343"/>
              <a:gd name="T99" fmla="*/ 5289 h 5350"/>
              <a:gd name="T100" fmla="*/ 3497 w 5343"/>
              <a:gd name="T101" fmla="*/ 5219 h 5350"/>
              <a:gd name="T102" fmla="*/ 3745 w 5343"/>
              <a:gd name="T103" fmla="*/ 5125 h 5350"/>
              <a:gd name="T104" fmla="*/ 3981 w 5343"/>
              <a:gd name="T105" fmla="*/ 5006 h 5350"/>
              <a:gd name="T106" fmla="*/ 4206 w 5343"/>
              <a:gd name="T107" fmla="*/ 4865 h 5350"/>
              <a:gd name="T108" fmla="*/ 4415 w 5343"/>
              <a:gd name="T109" fmla="*/ 4702 h 5350"/>
              <a:gd name="T110" fmla="*/ 4606 w 5343"/>
              <a:gd name="T111" fmla="*/ 4519 h 5350"/>
              <a:gd name="T112" fmla="*/ 4779 w 5343"/>
              <a:gd name="T113" fmla="*/ 4318 h 5350"/>
              <a:gd name="T114" fmla="*/ 4932 w 5343"/>
              <a:gd name="T115" fmla="*/ 4101 h 5350"/>
              <a:gd name="T116" fmla="*/ 5062 w 5343"/>
              <a:gd name="T117" fmla="*/ 3869 h 5350"/>
              <a:gd name="T118" fmla="*/ 5168 w 5343"/>
              <a:gd name="T119" fmla="*/ 3627 h 5350"/>
              <a:gd name="T120" fmla="*/ 5250 w 5343"/>
              <a:gd name="T121" fmla="*/ 3374 h 5350"/>
              <a:gd name="T122" fmla="*/ 5307 w 5343"/>
              <a:gd name="T123" fmla="*/ 3115 h 5350"/>
              <a:gd name="T124" fmla="*/ 5337 w 5343"/>
              <a:gd name="T125" fmla="*/ 2851 h 5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43" h="5350">
                <a:moveTo>
                  <a:pt x="5343" y="2675"/>
                </a:moveTo>
                <a:lnTo>
                  <a:pt x="5342" y="2587"/>
                </a:lnTo>
                <a:lnTo>
                  <a:pt x="5337" y="2498"/>
                </a:lnTo>
                <a:lnTo>
                  <a:pt x="5330" y="2410"/>
                </a:lnTo>
                <a:lnTo>
                  <a:pt x="5319" y="2322"/>
                </a:lnTo>
                <a:lnTo>
                  <a:pt x="5307" y="2235"/>
                </a:lnTo>
                <a:lnTo>
                  <a:pt x="5290" y="2148"/>
                </a:lnTo>
                <a:lnTo>
                  <a:pt x="5271" y="2062"/>
                </a:lnTo>
                <a:lnTo>
                  <a:pt x="5250" y="1976"/>
                </a:lnTo>
                <a:lnTo>
                  <a:pt x="5225" y="1890"/>
                </a:lnTo>
                <a:lnTo>
                  <a:pt x="5198" y="1806"/>
                </a:lnTo>
                <a:lnTo>
                  <a:pt x="5168" y="1723"/>
                </a:lnTo>
                <a:lnTo>
                  <a:pt x="5136" y="1640"/>
                </a:lnTo>
                <a:lnTo>
                  <a:pt x="5099" y="1560"/>
                </a:lnTo>
                <a:lnTo>
                  <a:pt x="5062" y="1480"/>
                </a:lnTo>
                <a:lnTo>
                  <a:pt x="5021" y="1402"/>
                </a:lnTo>
                <a:lnTo>
                  <a:pt x="4978" y="1325"/>
                </a:lnTo>
                <a:lnTo>
                  <a:pt x="4932" y="1249"/>
                </a:lnTo>
                <a:lnTo>
                  <a:pt x="4884" y="1174"/>
                </a:lnTo>
                <a:lnTo>
                  <a:pt x="4832" y="1103"/>
                </a:lnTo>
                <a:lnTo>
                  <a:pt x="4779" y="1032"/>
                </a:lnTo>
                <a:lnTo>
                  <a:pt x="4724" y="963"/>
                </a:lnTo>
                <a:lnTo>
                  <a:pt x="4666" y="895"/>
                </a:lnTo>
                <a:lnTo>
                  <a:pt x="4606" y="831"/>
                </a:lnTo>
                <a:lnTo>
                  <a:pt x="4545" y="768"/>
                </a:lnTo>
                <a:lnTo>
                  <a:pt x="4480" y="707"/>
                </a:lnTo>
                <a:lnTo>
                  <a:pt x="4415" y="648"/>
                </a:lnTo>
                <a:lnTo>
                  <a:pt x="4347" y="592"/>
                </a:lnTo>
                <a:lnTo>
                  <a:pt x="4277" y="537"/>
                </a:lnTo>
                <a:lnTo>
                  <a:pt x="4206" y="485"/>
                </a:lnTo>
                <a:lnTo>
                  <a:pt x="4133" y="435"/>
                </a:lnTo>
                <a:lnTo>
                  <a:pt x="4058" y="388"/>
                </a:lnTo>
                <a:lnTo>
                  <a:pt x="3981" y="343"/>
                </a:lnTo>
                <a:lnTo>
                  <a:pt x="3904" y="301"/>
                </a:lnTo>
                <a:lnTo>
                  <a:pt x="3825" y="262"/>
                </a:lnTo>
                <a:lnTo>
                  <a:pt x="3745" y="225"/>
                </a:lnTo>
                <a:lnTo>
                  <a:pt x="3664" y="190"/>
                </a:lnTo>
                <a:lnTo>
                  <a:pt x="3580" y="160"/>
                </a:lnTo>
                <a:lnTo>
                  <a:pt x="3497" y="130"/>
                </a:lnTo>
                <a:lnTo>
                  <a:pt x="3413" y="105"/>
                </a:lnTo>
                <a:lnTo>
                  <a:pt x="3327" y="82"/>
                </a:lnTo>
                <a:lnTo>
                  <a:pt x="3241" y="61"/>
                </a:lnTo>
                <a:lnTo>
                  <a:pt x="3155" y="43"/>
                </a:lnTo>
                <a:lnTo>
                  <a:pt x="3068" y="29"/>
                </a:lnTo>
                <a:lnTo>
                  <a:pt x="2980" y="17"/>
                </a:lnTo>
                <a:lnTo>
                  <a:pt x="2892" y="9"/>
                </a:lnTo>
                <a:lnTo>
                  <a:pt x="2805" y="3"/>
                </a:lnTo>
                <a:lnTo>
                  <a:pt x="2716" y="0"/>
                </a:lnTo>
                <a:lnTo>
                  <a:pt x="2627" y="0"/>
                </a:lnTo>
                <a:lnTo>
                  <a:pt x="2539" y="3"/>
                </a:lnTo>
                <a:lnTo>
                  <a:pt x="2452" y="9"/>
                </a:lnTo>
                <a:lnTo>
                  <a:pt x="2363" y="17"/>
                </a:lnTo>
                <a:lnTo>
                  <a:pt x="2275" y="29"/>
                </a:lnTo>
                <a:lnTo>
                  <a:pt x="2188" y="43"/>
                </a:lnTo>
                <a:lnTo>
                  <a:pt x="2102" y="61"/>
                </a:lnTo>
                <a:lnTo>
                  <a:pt x="2016" y="82"/>
                </a:lnTo>
                <a:lnTo>
                  <a:pt x="1930" y="105"/>
                </a:lnTo>
                <a:lnTo>
                  <a:pt x="1847" y="130"/>
                </a:lnTo>
                <a:lnTo>
                  <a:pt x="1763" y="160"/>
                </a:lnTo>
                <a:lnTo>
                  <a:pt x="1680" y="190"/>
                </a:lnTo>
                <a:lnTo>
                  <a:pt x="1598" y="225"/>
                </a:lnTo>
                <a:lnTo>
                  <a:pt x="1518" y="262"/>
                </a:lnTo>
                <a:lnTo>
                  <a:pt x="1440" y="301"/>
                </a:lnTo>
                <a:lnTo>
                  <a:pt x="1362" y="343"/>
                </a:lnTo>
                <a:lnTo>
                  <a:pt x="1285" y="388"/>
                </a:lnTo>
                <a:lnTo>
                  <a:pt x="1210" y="435"/>
                </a:lnTo>
                <a:lnTo>
                  <a:pt x="1137" y="485"/>
                </a:lnTo>
                <a:lnTo>
                  <a:pt x="1066" y="537"/>
                </a:lnTo>
                <a:lnTo>
                  <a:pt x="996" y="592"/>
                </a:lnTo>
                <a:lnTo>
                  <a:pt x="929" y="648"/>
                </a:lnTo>
                <a:lnTo>
                  <a:pt x="863" y="707"/>
                </a:lnTo>
                <a:lnTo>
                  <a:pt x="798" y="768"/>
                </a:lnTo>
                <a:lnTo>
                  <a:pt x="737" y="831"/>
                </a:lnTo>
                <a:lnTo>
                  <a:pt x="677" y="895"/>
                </a:lnTo>
                <a:lnTo>
                  <a:pt x="619" y="963"/>
                </a:lnTo>
                <a:lnTo>
                  <a:pt x="564" y="1032"/>
                </a:lnTo>
                <a:lnTo>
                  <a:pt x="511" y="1103"/>
                </a:lnTo>
                <a:lnTo>
                  <a:pt x="459" y="1174"/>
                </a:lnTo>
                <a:lnTo>
                  <a:pt x="411" y="1249"/>
                </a:lnTo>
                <a:lnTo>
                  <a:pt x="365" y="1325"/>
                </a:lnTo>
                <a:lnTo>
                  <a:pt x="323" y="1402"/>
                </a:lnTo>
                <a:lnTo>
                  <a:pt x="282" y="1480"/>
                </a:lnTo>
                <a:lnTo>
                  <a:pt x="244" y="1560"/>
                </a:lnTo>
                <a:lnTo>
                  <a:pt x="207" y="1640"/>
                </a:lnTo>
                <a:lnTo>
                  <a:pt x="176" y="1723"/>
                </a:lnTo>
                <a:lnTo>
                  <a:pt x="145" y="1806"/>
                </a:lnTo>
                <a:lnTo>
                  <a:pt x="118" y="1890"/>
                </a:lnTo>
                <a:lnTo>
                  <a:pt x="93" y="1976"/>
                </a:lnTo>
                <a:lnTo>
                  <a:pt x="72" y="2062"/>
                </a:lnTo>
                <a:lnTo>
                  <a:pt x="53" y="2148"/>
                </a:lnTo>
                <a:lnTo>
                  <a:pt x="37" y="2235"/>
                </a:lnTo>
                <a:lnTo>
                  <a:pt x="24" y="2322"/>
                </a:lnTo>
                <a:lnTo>
                  <a:pt x="13" y="2410"/>
                </a:lnTo>
                <a:lnTo>
                  <a:pt x="6" y="2498"/>
                </a:lnTo>
                <a:lnTo>
                  <a:pt x="1" y="2587"/>
                </a:lnTo>
                <a:lnTo>
                  <a:pt x="0" y="2675"/>
                </a:lnTo>
                <a:lnTo>
                  <a:pt x="1" y="2763"/>
                </a:lnTo>
                <a:lnTo>
                  <a:pt x="6" y="2851"/>
                </a:lnTo>
                <a:lnTo>
                  <a:pt x="13" y="2940"/>
                </a:lnTo>
                <a:lnTo>
                  <a:pt x="24" y="3028"/>
                </a:lnTo>
                <a:lnTo>
                  <a:pt x="37" y="3115"/>
                </a:lnTo>
                <a:lnTo>
                  <a:pt x="53" y="3202"/>
                </a:lnTo>
                <a:lnTo>
                  <a:pt x="72" y="3288"/>
                </a:lnTo>
                <a:lnTo>
                  <a:pt x="93" y="3374"/>
                </a:lnTo>
                <a:lnTo>
                  <a:pt x="118" y="3460"/>
                </a:lnTo>
                <a:lnTo>
                  <a:pt x="145" y="3543"/>
                </a:lnTo>
                <a:lnTo>
                  <a:pt x="176" y="3627"/>
                </a:lnTo>
                <a:lnTo>
                  <a:pt x="207" y="3709"/>
                </a:lnTo>
                <a:lnTo>
                  <a:pt x="244" y="3789"/>
                </a:lnTo>
                <a:lnTo>
                  <a:pt x="282" y="3869"/>
                </a:lnTo>
                <a:lnTo>
                  <a:pt x="323" y="3948"/>
                </a:lnTo>
                <a:lnTo>
                  <a:pt x="365" y="4025"/>
                </a:lnTo>
                <a:lnTo>
                  <a:pt x="411" y="4101"/>
                </a:lnTo>
                <a:lnTo>
                  <a:pt x="459" y="4175"/>
                </a:lnTo>
                <a:lnTo>
                  <a:pt x="511" y="4247"/>
                </a:lnTo>
                <a:lnTo>
                  <a:pt x="564" y="4318"/>
                </a:lnTo>
                <a:lnTo>
                  <a:pt x="619" y="4387"/>
                </a:lnTo>
                <a:lnTo>
                  <a:pt x="677" y="4454"/>
                </a:lnTo>
                <a:lnTo>
                  <a:pt x="737" y="4519"/>
                </a:lnTo>
                <a:lnTo>
                  <a:pt x="798" y="4581"/>
                </a:lnTo>
                <a:lnTo>
                  <a:pt x="863" y="4643"/>
                </a:lnTo>
                <a:lnTo>
                  <a:pt x="929" y="4702"/>
                </a:lnTo>
                <a:lnTo>
                  <a:pt x="996" y="4758"/>
                </a:lnTo>
                <a:lnTo>
                  <a:pt x="1066" y="4813"/>
                </a:lnTo>
                <a:lnTo>
                  <a:pt x="1137" y="4865"/>
                </a:lnTo>
                <a:lnTo>
                  <a:pt x="1210" y="4915"/>
                </a:lnTo>
                <a:lnTo>
                  <a:pt x="1285" y="4962"/>
                </a:lnTo>
                <a:lnTo>
                  <a:pt x="1362" y="5006"/>
                </a:lnTo>
                <a:lnTo>
                  <a:pt x="1440" y="5049"/>
                </a:lnTo>
                <a:lnTo>
                  <a:pt x="1518" y="5088"/>
                </a:lnTo>
                <a:lnTo>
                  <a:pt x="1598" y="5125"/>
                </a:lnTo>
                <a:lnTo>
                  <a:pt x="1680" y="5159"/>
                </a:lnTo>
                <a:lnTo>
                  <a:pt x="1763" y="5190"/>
                </a:lnTo>
                <a:lnTo>
                  <a:pt x="1847" y="5219"/>
                </a:lnTo>
                <a:lnTo>
                  <a:pt x="1930" y="5245"/>
                </a:lnTo>
                <a:lnTo>
                  <a:pt x="2016" y="5268"/>
                </a:lnTo>
                <a:lnTo>
                  <a:pt x="2102" y="5289"/>
                </a:lnTo>
                <a:lnTo>
                  <a:pt x="2188" y="5306"/>
                </a:lnTo>
                <a:lnTo>
                  <a:pt x="2275" y="5321"/>
                </a:lnTo>
                <a:lnTo>
                  <a:pt x="2363" y="5332"/>
                </a:lnTo>
                <a:lnTo>
                  <a:pt x="2452" y="5341"/>
                </a:lnTo>
                <a:lnTo>
                  <a:pt x="2539" y="5346"/>
                </a:lnTo>
                <a:lnTo>
                  <a:pt x="2627" y="5350"/>
                </a:lnTo>
                <a:lnTo>
                  <a:pt x="2716" y="5350"/>
                </a:lnTo>
                <a:lnTo>
                  <a:pt x="2805" y="5346"/>
                </a:lnTo>
                <a:lnTo>
                  <a:pt x="2892" y="5341"/>
                </a:lnTo>
                <a:lnTo>
                  <a:pt x="2980" y="5332"/>
                </a:lnTo>
                <a:lnTo>
                  <a:pt x="3068" y="5321"/>
                </a:lnTo>
                <a:lnTo>
                  <a:pt x="3155" y="5306"/>
                </a:lnTo>
                <a:lnTo>
                  <a:pt x="3241" y="5289"/>
                </a:lnTo>
                <a:lnTo>
                  <a:pt x="3327" y="5268"/>
                </a:lnTo>
                <a:lnTo>
                  <a:pt x="3413" y="5245"/>
                </a:lnTo>
                <a:lnTo>
                  <a:pt x="3497" y="5219"/>
                </a:lnTo>
                <a:lnTo>
                  <a:pt x="3580" y="5190"/>
                </a:lnTo>
                <a:lnTo>
                  <a:pt x="3664" y="5159"/>
                </a:lnTo>
                <a:lnTo>
                  <a:pt x="3745" y="5125"/>
                </a:lnTo>
                <a:lnTo>
                  <a:pt x="3825" y="5088"/>
                </a:lnTo>
                <a:lnTo>
                  <a:pt x="3904" y="5049"/>
                </a:lnTo>
                <a:lnTo>
                  <a:pt x="3981" y="5006"/>
                </a:lnTo>
                <a:lnTo>
                  <a:pt x="4058" y="4962"/>
                </a:lnTo>
                <a:lnTo>
                  <a:pt x="4133" y="4915"/>
                </a:lnTo>
                <a:lnTo>
                  <a:pt x="4206" y="4865"/>
                </a:lnTo>
                <a:lnTo>
                  <a:pt x="4277" y="4813"/>
                </a:lnTo>
                <a:lnTo>
                  <a:pt x="4347" y="4758"/>
                </a:lnTo>
                <a:lnTo>
                  <a:pt x="4415" y="4702"/>
                </a:lnTo>
                <a:lnTo>
                  <a:pt x="4480" y="4643"/>
                </a:lnTo>
                <a:lnTo>
                  <a:pt x="4545" y="4581"/>
                </a:lnTo>
                <a:lnTo>
                  <a:pt x="4606" y="4519"/>
                </a:lnTo>
                <a:lnTo>
                  <a:pt x="4666" y="4454"/>
                </a:lnTo>
                <a:lnTo>
                  <a:pt x="4724" y="4387"/>
                </a:lnTo>
                <a:lnTo>
                  <a:pt x="4779" y="4318"/>
                </a:lnTo>
                <a:lnTo>
                  <a:pt x="4832" y="4247"/>
                </a:lnTo>
                <a:lnTo>
                  <a:pt x="4884" y="4175"/>
                </a:lnTo>
                <a:lnTo>
                  <a:pt x="4932" y="4101"/>
                </a:lnTo>
                <a:lnTo>
                  <a:pt x="4978" y="4025"/>
                </a:lnTo>
                <a:lnTo>
                  <a:pt x="5021" y="3948"/>
                </a:lnTo>
                <a:lnTo>
                  <a:pt x="5062" y="3869"/>
                </a:lnTo>
                <a:lnTo>
                  <a:pt x="5099" y="3789"/>
                </a:lnTo>
                <a:lnTo>
                  <a:pt x="5136" y="3709"/>
                </a:lnTo>
                <a:lnTo>
                  <a:pt x="5168" y="3627"/>
                </a:lnTo>
                <a:lnTo>
                  <a:pt x="5198" y="3543"/>
                </a:lnTo>
                <a:lnTo>
                  <a:pt x="5225" y="3460"/>
                </a:lnTo>
                <a:lnTo>
                  <a:pt x="5250" y="3374"/>
                </a:lnTo>
                <a:lnTo>
                  <a:pt x="5271" y="3288"/>
                </a:lnTo>
                <a:lnTo>
                  <a:pt x="5290" y="3202"/>
                </a:lnTo>
                <a:lnTo>
                  <a:pt x="5307" y="3115"/>
                </a:lnTo>
                <a:lnTo>
                  <a:pt x="5319" y="3028"/>
                </a:lnTo>
                <a:lnTo>
                  <a:pt x="5330" y="2940"/>
                </a:lnTo>
                <a:lnTo>
                  <a:pt x="5337" y="2851"/>
                </a:lnTo>
                <a:lnTo>
                  <a:pt x="5342" y="2763"/>
                </a:lnTo>
                <a:lnTo>
                  <a:pt x="5343" y="2675"/>
                </a:lnTo>
                <a:close/>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3"/>
          <a:stretch>
            <a:fillRect/>
          </a:stretch>
        </p:blipFill>
        <p:spPr>
          <a:xfrm>
            <a:off x="4014339" y="3436390"/>
            <a:ext cx="54869" cy="54869"/>
          </a:xfrm>
          <a:prstGeom prst="rect">
            <a:avLst/>
          </a:prstGeom>
        </p:spPr>
      </p:pic>
      <p:sp>
        <p:nvSpPr>
          <p:cNvPr id="18" name="Oval 17"/>
          <p:cNvSpPr/>
          <p:nvPr/>
        </p:nvSpPr>
        <p:spPr>
          <a:xfrm>
            <a:off x="2381567" y="2180591"/>
            <a:ext cx="45719" cy="4571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364106" y="2278541"/>
            <a:ext cx="45719" cy="45719"/>
          </a:xfrm>
          <a:prstGeom prst="ellipse">
            <a:avLst/>
          </a:prstGeom>
          <a:solidFill>
            <a:srgbClr val="F93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444593" y="249174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01438" y="2712882"/>
            <a:ext cx="45719" cy="45719"/>
          </a:xfrm>
          <a:prstGeom prst="ellipse">
            <a:avLst/>
          </a:prstGeom>
          <a:solidFill>
            <a:srgbClr val="F93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683988" y="2801778"/>
            <a:ext cx="45719" cy="4571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4"/>
          <a:stretch>
            <a:fillRect/>
          </a:stretch>
        </p:blipFill>
        <p:spPr>
          <a:xfrm>
            <a:off x="8761526" y="3723128"/>
            <a:ext cx="310923" cy="48772"/>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7466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wipe(left)">
                                      <p:cBhvr>
                                        <p:cTn id="12" dur="10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wheel(1)">
                                      <p:cBhvr>
                                        <p:cTn id="17" dur="20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wipe(left)">
                                      <p:cBhvr>
                                        <p:cTn id="22" dur="10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wipe(down)">
                                      <p:cBhvr>
                                        <p:cTn id="27" dur="1000"/>
                                        <p:tgtEl>
                                          <p:spTgt spid="1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9"/>
                                        </p:tgtEl>
                                        <p:attrNameLst>
                                          <p:attrName>style.visibility</p:attrName>
                                        </p:attrNameLst>
                                      </p:cBhvr>
                                      <p:to>
                                        <p:strVal val="visible"/>
                                      </p:to>
                                    </p:set>
                                    <p:animEffect transition="in" filter="wipe(down)">
                                      <p:cBhvr>
                                        <p:cTn id="32" dur="1000"/>
                                        <p:tgtEl>
                                          <p:spTgt spid="18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8"/>
                                        </p:tgtEl>
                                        <p:attrNameLst>
                                          <p:attrName>style.visibility</p:attrName>
                                        </p:attrNameLst>
                                      </p:cBhvr>
                                      <p:to>
                                        <p:strVal val="visible"/>
                                      </p:to>
                                    </p:set>
                                    <p:animEffect transition="in" filter="wipe(down)">
                                      <p:cBhvr>
                                        <p:cTn id="35" dur="1000"/>
                                        <p:tgtEl>
                                          <p:spTgt spid="18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wipe(down)">
                                      <p:cBhvr>
                                        <p:cTn id="40" dur="1000"/>
                                        <p:tgtEl>
                                          <p:spTgt spid="16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wipe(down)">
                                      <p:cBhvr>
                                        <p:cTn id="43" dur="10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71"/>
                                        </p:tgtEl>
                                        <p:attrNameLst>
                                          <p:attrName>style.visibility</p:attrName>
                                        </p:attrNameLst>
                                      </p:cBhvr>
                                      <p:to>
                                        <p:strVal val="visible"/>
                                      </p:to>
                                    </p:set>
                                    <p:animEffect transition="in" filter="wipe(down)">
                                      <p:cBhvr>
                                        <p:cTn id="53" dur="1000"/>
                                        <p:tgtEl>
                                          <p:spTgt spid="1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73"/>
                                        </p:tgtEl>
                                        <p:attrNameLst>
                                          <p:attrName>style.visibility</p:attrName>
                                        </p:attrNameLst>
                                      </p:cBhvr>
                                      <p:to>
                                        <p:strVal val="visible"/>
                                      </p:to>
                                    </p:set>
                                    <p:animEffect transition="in" filter="wipe(down)">
                                      <p:cBhvr>
                                        <p:cTn id="58" dur="1000"/>
                                        <p:tgtEl>
                                          <p:spTgt spid="173"/>
                                        </p:tgtEl>
                                      </p:cBhvr>
                                    </p:animEffect>
                                  </p:childTnLst>
                                </p:cTn>
                              </p:par>
                            </p:childTnLst>
                          </p:cTn>
                        </p:par>
                        <p:par>
                          <p:cTn id="59" fill="hold">
                            <p:stCondLst>
                              <p:cond delay="1000"/>
                            </p:stCondLst>
                            <p:childTnLst>
                              <p:par>
                                <p:cTn id="60" presetID="22" presetClass="entr" presetSubtype="1" fill="hold" grpId="0" nodeType="after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wipe(up)">
                                      <p:cBhvr>
                                        <p:cTn id="62" dur="1000"/>
                                        <p:tgtEl>
                                          <p:spTgt spid="174"/>
                                        </p:tgtEl>
                                      </p:cBhvr>
                                    </p:animEffect>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wipe(up)">
                                      <p:cBhvr>
                                        <p:cTn id="66" dur="1000"/>
                                        <p:tgtEl>
                                          <p:spTgt spid="175"/>
                                        </p:tgtEl>
                                      </p:cBhvr>
                                    </p:animEffect>
                                  </p:childTnLst>
                                </p:cTn>
                              </p:par>
                            </p:childTnLst>
                          </p:cTn>
                        </p:par>
                        <p:par>
                          <p:cTn id="67" fill="hold">
                            <p:stCondLst>
                              <p:cond delay="3000"/>
                            </p:stCondLst>
                            <p:childTnLst>
                              <p:par>
                                <p:cTn id="68" presetID="22" presetClass="entr" presetSubtype="2" fill="hold" grpId="0" nodeType="afterEffect">
                                  <p:stCondLst>
                                    <p:cond delay="0"/>
                                  </p:stCondLst>
                                  <p:childTnLst>
                                    <p:set>
                                      <p:cBhvr>
                                        <p:cTn id="69" dur="1" fill="hold">
                                          <p:stCondLst>
                                            <p:cond delay="0"/>
                                          </p:stCondLst>
                                        </p:cTn>
                                        <p:tgtEl>
                                          <p:spTgt spid="176"/>
                                        </p:tgtEl>
                                        <p:attrNameLst>
                                          <p:attrName>style.visibility</p:attrName>
                                        </p:attrNameLst>
                                      </p:cBhvr>
                                      <p:to>
                                        <p:strVal val="visible"/>
                                      </p:to>
                                    </p:set>
                                    <p:animEffect transition="in" filter="wipe(right)">
                                      <p:cBhvr>
                                        <p:cTn id="70" dur="1000"/>
                                        <p:tgtEl>
                                          <p:spTgt spid="17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167"/>
                                        </p:tgtEl>
                                        <p:attrNameLst>
                                          <p:attrName>style.visibility</p:attrName>
                                        </p:attrNameLst>
                                      </p:cBhvr>
                                      <p:to>
                                        <p:strVal val="visible"/>
                                      </p:to>
                                    </p:set>
                                    <p:animEffect transition="in" filter="wipe(right)">
                                      <p:cBhvr>
                                        <p:cTn id="75" dur="1000"/>
                                        <p:tgtEl>
                                          <p:spTgt spid="167"/>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72"/>
                                        </p:tgtEl>
                                        <p:attrNameLst>
                                          <p:attrName>style.visibility</p:attrName>
                                        </p:attrNameLst>
                                      </p:cBhvr>
                                      <p:to>
                                        <p:strVal val="visible"/>
                                      </p:to>
                                    </p:set>
                                    <p:animEffect transition="in" filter="wheel(1)">
                                      <p:cBhvr>
                                        <p:cTn id="80" dur="2000"/>
                                        <p:tgtEl>
                                          <p:spTgt spid="17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up)">
                                      <p:cBhvr>
                                        <p:cTn id="85" dur="1000"/>
                                        <p:tgtEl>
                                          <p:spTgt spid="190"/>
                                        </p:tgtEl>
                                      </p:cBhvr>
                                    </p:animEffect>
                                  </p:childTnLst>
                                </p:cTn>
                              </p:par>
                            </p:childTnLst>
                          </p:cTn>
                        </p:par>
                        <p:par>
                          <p:cTn id="86" fill="hold">
                            <p:stCondLst>
                              <p:cond delay="1000"/>
                            </p:stCondLst>
                            <p:childTnLst>
                              <p:par>
                                <p:cTn id="87" presetID="22" presetClass="entr" presetSubtype="1" fill="hold" grpId="0" nodeType="afterEffect">
                                  <p:stCondLst>
                                    <p:cond delay="0"/>
                                  </p:stCondLst>
                                  <p:childTnLst>
                                    <p:set>
                                      <p:cBhvr>
                                        <p:cTn id="88" dur="1" fill="hold">
                                          <p:stCondLst>
                                            <p:cond delay="0"/>
                                          </p:stCondLst>
                                        </p:cTn>
                                        <p:tgtEl>
                                          <p:spTgt spid="191"/>
                                        </p:tgtEl>
                                        <p:attrNameLst>
                                          <p:attrName>style.visibility</p:attrName>
                                        </p:attrNameLst>
                                      </p:cBhvr>
                                      <p:to>
                                        <p:strVal val="visible"/>
                                      </p:to>
                                    </p:set>
                                    <p:animEffect transition="in" filter="wipe(up)">
                                      <p:cBhvr>
                                        <p:cTn id="89" dur="1000"/>
                                        <p:tgtEl>
                                          <p:spTgt spid="19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68"/>
                                        </p:tgtEl>
                                        <p:attrNameLst>
                                          <p:attrName>style.visibility</p:attrName>
                                        </p:attrNameLst>
                                      </p:cBhvr>
                                      <p:to>
                                        <p:strVal val="visible"/>
                                      </p:to>
                                    </p:set>
                                    <p:animEffect transition="in" filter="wipe(down)">
                                      <p:cBhvr>
                                        <p:cTn id="94" dur="1000"/>
                                        <p:tgtEl>
                                          <p:spTgt spid="168"/>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5"/>
                                        </p:tgtEl>
                                        <p:attrNameLst>
                                          <p:attrName>style.visibility</p:attrName>
                                        </p:attrNameLst>
                                      </p:cBhvr>
                                      <p:to>
                                        <p:strVal val="visible"/>
                                      </p:to>
                                    </p:set>
                                    <p:animEffect transition="in" filter="wipe(up)">
                                      <p:cBhvr>
                                        <p:cTn id="98" dur="1000"/>
                                        <p:tgtEl>
                                          <p:spTgt spid="18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166"/>
                                        </p:tgtEl>
                                        <p:attrNameLst>
                                          <p:attrName>style.visibility</p:attrName>
                                        </p:attrNameLst>
                                      </p:cBhvr>
                                      <p:to>
                                        <p:strVal val="visible"/>
                                      </p:to>
                                    </p:set>
                                    <p:animEffect transition="in" filter="wipe(right)">
                                      <p:cBhvr>
                                        <p:cTn id="103" dur="1000"/>
                                        <p:tgtEl>
                                          <p:spTgt spid="166"/>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164"/>
                                        </p:tgtEl>
                                        <p:attrNameLst>
                                          <p:attrName>style.visibility</p:attrName>
                                        </p:attrNameLst>
                                      </p:cBhvr>
                                      <p:to>
                                        <p:strVal val="visible"/>
                                      </p:to>
                                    </p:set>
                                    <p:animEffect transition="in" filter="wipe(right)">
                                      <p:cBhvr>
                                        <p:cTn id="106" dur="1000"/>
                                        <p:tgtEl>
                                          <p:spTgt spid="16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87"/>
                                        </p:tgtEl>
                                        <p:attrNameLst>
                                          <p:attrName>style.visibility</p:attrName>
                                        </p:attrNameLst>
                                      </p:cBhvr>
                                      <p:to>
                                        <p:strVal val="visible"/>
                                      </p:to>
                                    </p:set>
                                    <p:animEffect transition="in" filter="wipe(down)">
                                      <p:cBhvr>
                                        <p:cTn id="111" dur="1000"/>
                                        <p:tgtEl>
                                          <p:spTgt spid="187"/>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77"/>
                                        </p:tgtEl>
                                        <p:attrNameLst>
                                          <p:attrName>style.visibility</p:attrName>
                                        </p:attrNameLst>
                                      </p:cBhvr>
                                      <p:to>
                                        <p:strVal val="visible"/>
                                      </p:to>
                                    </p:set>
                                    <p:animEffect transition="in" filter="wipe(down)">
                                      <p:cBhvr>
                                        <p:cTn id="114" dur="1000"/>
                                        <p:tgtEl>
                                          <p:spTgt spid="17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animEffect transition="in" filter="wipe(down)">
                                      <p:cBhvr>
                                        <p:cTn id="117" dur="1000"/>
                                        <p:tgtEl>
                                          <p:spTgt spid="18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178"/>
                                        </p:tgtEl>
                                        <p:attrNameLst>
                                          <p:attrName>style.visibility</p:attrName>
                                        </p:attrNameLst>
                                      </p:cBhvr>
                                      <p:to>
                                        <p:strVal val="visible"/>
                                      </p:to>
                                    </p:set>
                                    <p:animEffect transition="in" filter="wipe(right)">
                                      <p:cBhvr>
                                        <p:cTn id="122" dur="1000"/>
                                        <p:tgtEl>
                                          <p:spTgt spid="17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79"/>
                                        </p:tgtEl>
                                        <p:attrNameLst>
                                          <p:attrName>style.visibility</p:attrName>
                                        </p:attrNameLst>
                                      </p:cBhvr>
                                      <p:to>
                                        <p:strVal val="visible"/>
                                      </p:to>
                                    </p:set>
                                    <p:animEffect transition="in" filter="wipe(down)">
                                      <p:cBhvr>
                                        <p:cTn id="127" dur="1000"/>
                                        <p:tgtEl>
                                          <p:spTgt spid="179"/>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82"/>
                                        </p:tgtEl>
                                        <p:attrNameLst>
                                          <p:attrName>style.visibility</p:attrName>
                                        </p:attrNameLst>
                                      </p:cBhvr>
                                      <p:to>
                                        <p:strVal val="visible"/>
                                      </p:to>
                                    </p:set>
                                    <p:animEffect transition="in" filter="wipe(down)">
                                      <p:cBhvr>
                                        <p:cTn id="130" dur="1000"/>
                                        <p:tgtEl>
                                          <p:spTgt spid="18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197"/>
                                        </p:tgtEl>
                                        <p:attrNameLst>
                                          <p:attrName>style.visibility</p:attrName>
                                        </p:attrNameLst>
                                      </p:cBhvr>
                                      <p:to>
                                        <p:strVal val="visible"/>
                                      </p:to>
                                    </p:set>
                                    <p:animEffect transition="in" filter="wipe(up)">
                                      <p:cBhvr>
                                        <p:cTn id="135" dur="1000"/>
                                        <p:tgtEl>
                                          <p:spTgt spid="197"/>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95"/>
                                        </p:tgtEl>
                                        <p:attrNameLst>
                                          <p:attrName>style.visibility</p:attrName>
                                        </p:attrNameLst>
                                      </p:cBhvr>
                                      <p:to>
                                        <p:strVal val="visible"/>
                                      </p:to>
                                    </p:set>
                                    <p:animEffect transition="in" filter="wipe(up)">
                                      <p:cBhvr>
                                        <p:cTn id="138" dur="1000"/>
                                        <p:tgtEl>
                                          <p:spTgt spid="195"/>
                                        </p:tgtEl>
                                      </p:cBhvr>
                                    </p:animEffect>
                                  </p:childTnLst>
                                </p:cTn>
                              </p:par>
                              <p:par>
                                <p:cTn id="139" presetID="22" presetClass="entr" presetSubtype="1" fill="hold" grpId="0" nodeType="withEffect">
                                  <p:stCondLst>
                                    <p:cond delay="0"/>
                                  </p:stCondLst>
                                  <p:childTnLst>
                                    <p:set>
                                      <p:cBhvr>
                                        <p:cTn id="140" dur="1" fill="hold">
                                          <p:stCondLst>
                                            <p:cond delay="0"/>
                                          </p:stCondLst>
                                        </p:cTn>
                                        <p:tgtEl>
                                          <p:spTgt spid="196"/>
                                        </p:tgtEl>
                                        <p:attrNameLst>
                                          <p:attrName>style.visibility</p:attrName>
                                        </p:attrNameLst>
                                      </p:cBhvr>
                                      <p:to>
                                        <p:strVal val="visible"/>
                                      </p:to>
                                    </p:set>
                                    <p:animEffect transition="in" filter="wipe(up)">
                                      <p:cBhvr>
                                        <p:cTn id="141" dur="1000"/>
                                        <p:tgtEl>
                                          <p:spTgt spid="196"/>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98"/>
                                        </p:tgtEl>
                                        <p:attrNameLst>
                                          <p:attrName>style.visibility</p:attrName>
                                        </p:attrNameLst>
                                      </p:cBhvr>
                                      <p:to>
                                        <p:strVal val="visible"/>
                                      </p:to>
                                    </p:set>
                                    <p:animEffect transition="in" filter="wipe(up)">
                                      <p:cBhvr>
                                        <p:cTn id="144" dur="1000"/>
                                        <p:tgtEl>
                                          <p:spTgt spid="19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192"/>
                                        </p:tgtEl>
                                        <p:attrNameLst>
                                          <p:attrName>style.visibility</p:attrName>
                                        </p:attrNameLst>
                                      </p:cBhvr>
                                      <p:to>
                                        <p:strVal val="visible"/>
                                      </p:to>
                                    </p:set>
                                    <p:animEffect transition="in" filter="wipe(down)">
                                      <p:cBhvr>
                                        <p:cTn id="149" dur="1000"/>
                                        <p:tgtEl>
                                          <p:spTgt spid="192"/>
                                        </p:tgtEl>
                                      </p:cBhvr>
                                    </p:animEffect>
                                  </p:childTnLst>
                                </p:cTn>
                              </p:par>
                            </p:childTnLst>
                          </p:cTn>
                        </p:par>
                        <p:par>
                          <p:cTn id="150" fill="hold">
                            <p:stCondLst>
                              <p:cond delay="1000"/>
                            </p:stCondLst>
                            <p:childTnLst>
                              <p:par>
                                <p:cTn id="151" presetID="22" presetClass="entr" presetSubtype="2" fill="hold" grpId="0" nodeType="afterEffect">
                                  <p:stCondLst>
                                    <p:cond delay="0"/>
                                  </p:stCondLst>
                                  <p:childTnLst>
                                    <p:set>
                                      <p:cBhvr>
                                        <p:cTn id="152" dur="1" fill="hold">
                                          <p:stCondLst>
                                            <p:cond delay="0"/>
                                          </p:stCondLst>
                                        </p:cTn>
                                        <p:tgtEl>
                                          <p:spTgt spid="193"/>
                                        </p:tgtEl>
                                        <p:attrNameLst>
                                          <p:attrName>style.visibility</p:attrName>
                                        </p:attrNameLst>
                                      </p:cBhvr>
                                      <p:to>
                                        <p:strVal val="visible"/>
                                      </p:to>
                                    </p:set>
                                    <p:animEffect transition="in" filter="wipe(right)">
                                      <p:cBhvr>
                                        <p:cTn id="153" dur="1000"/>
                                        <p:tgtEl>
                                          <p:spTgt spid="193"/>
                                        </p:tgtEl>
                                      </p:cBhvr>
                                    </p:animEffect>
                                  </p:childTnLst>
                                </p:cTn>
                              </p:par>
                            </p:childTnLst>
                          </p:cTn>
                        </p:par>
                        <p:par>
                          <p:cTn id="154" fill="hold">
                            <p:stCondLst>
                              <p:cond delay="2000"/>
                            </p:stCondLst>
                            <p:childTnLst>
                              <p:par>
                                <p:cTn id="155" presetID="22" presetClass="entr" presetSubtype="2" fill="hold" grpId="0" nodeType="afterEffect">
                                  <p:stCondLst>
                                    <p:cond delay="0"/>
                                  </p:stCondLst>
                                  <p:childTnLst>
                                    <p:set>
                                      <p:cBhvr>
                                        <p:cTn id="156" dur="1" fill="hold">
                                          <p:stCondLst>
                                            <p:cond delay="0"/>
                                          </p:stCondLst>
                                        </p:cTn>
                                        <p:tgtEl>
                                          <p:spTgt spid="194"/>
                                        </p:tgtEl>
                                        <p:attrNameLst>
                                          <p:attrName>style.visibility</p:attrName>
                                        </p:attrNameLst>
                                      </p:cBhvr>
                                      <p:to>
                                        <p:strVal val="visible"/>
                                      </p:to>
                                    </p:set>
                                    <p:animEffect transition="in" filter="wipe(right)">
                                      <p:cBhvr>
                                        <p:cTn id="157" dur="1000"/>
                                        <p:tgtEl>
                                          <p:spTgt spid="194"/>
                                        </p:tgtEl>
                                      </p:cBhvr>
                                    </p:animEffect>
                                  </p:childTnLst>
                                </p:cTn>
                              </p:par>
                            </p:childTnLst>
                          </p:cTn>
                        </p:par>
                        <p:par>
                          <p:cTn id="158" fill="hold">
                            <p:stCondLst>
                              <p:cond delay="3000"/>
                            </p:stCondLst>
                            <p:childTnLst>
                              <p:par>
                                <p:cTn id="159" presetID="22" presetClass="entr" presetSubtype="2" fill="hold" grpId="0" nodeType="afterEffect">
                                  <p:stCondLst>
                                    <p:cond delay="0"/>
                                  </p:stCondLst>
                                  <p:childTnLst>
                                    <p:set>
                                      <p:cBhvr>
                                        <p:cTn id="160" dur="1" fill="hold">
                                          <p:stCondLst>
                                            <p:cond delay="0"/>
                                          </p:stCondLst>
                                        </p:cTn>
                                        <p:tgtEl>
                                          <p:spTgt spid="183"/>
                                        </p:tgtEl>
                                        <p:attrNameLst>
                                          <p:attrName>style.visibility</p:attrName>
                                        </p:attrNameLst>
                                      </p:cBhvr>
                                      <p:to>
                                        <p:strVal val="visible"/>
                                      </p:to>
                                    </p:set>
                                    <p:animEffect transition="in" filter="wipe(right)">
                                      <p:cBhvr>
                                        <p:cTn id="161" dur="1000"/>
                                        <p:tgtEl>
                                          <p:spTgt spid="183"/>
                                        </p:tgtEl>
                                      </p:cBhvr>
                                    </p:animEffect>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11"/>
                                        </p:tgtEl>
                                        <p:attrNameLst>
                                          <p:attrName>style.visibility</p:attrName>
                                        </p:attrNameLst>
                                      </p:cBhvr>
                                      <p:to>
                                        <p:strVal val="visible"/>
                                      </p:to>
                                    </p:set>
                                    <p:animEffect transition="in" filter="wheel(1)">
                                      <p:cBhvr>
                                        <p:cTn id="166" dur="2000"/>
                                        <p:tgtEl>
                                          <p:spTgt spid="1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203"/>
                                        </p:tgtEl>
                                        <p:attrNameLst>
                                          <p:attrName>style.visibility</p:attrName>
                                        </p:attrNameLst>
                                      </p:cBhvr>
                                      <p:to>
                                        <p:strVal val="visible"/>
                                      </p:to>
                                    </p:set>
                                    <p:animEffect transition="in" filter="wipe(left)">
                                      <p:cBhvr>
                                        <p:cTn id="171" dur="1000"/>
                                        <p:tgtEl>
                                          <p:spTgt spid="203"/>
                                        </p:tgtEl>
                                      </p:cBhvr>
                                    </p:animEffect>
                                  </p:childTnLst>
                                </p:cTn>
                              </p:par>
                            </p:childTnLst>
                          </p:cTn>
                        </p:par>
                      </p:childTnLst>
                    </p:cTn>
                  </p:par>
                  <p:par>
                    <p:cTn id="172" fill="hold">
                      <p:stCondLst>
                        <p:cond delay="indefinite"/>
                      </p:stCondLst>
                      <p:childTnLst>
                        <p:par>
                          <p:cTn id="173" fill="hold">
                            <p:stCondLst>
                              <p:cond delay="0"/>
                            </p:stCondLst>
                            <p:childTnLst>
                              <p:par>
                                <p:cTn id="174" presetID="21" presetClass="entr" presetSubtype="1" fill="hold" grpId="0" nodeType="clickEffect">
                                  <p:stCondLst>
                                    <p:cond delay="0"/>
                                  </p:stCondLst>
                                  <p:childTnLst>
                                    <p:set>
                                      <p:cBhvr>
                                        <p:cTn id="175" dur="1" fill="hold">
                                          <p:stCondLst>
                                            <p:cond delay="0"/>
                                          </p:stCondLst>
                                        </p:cTn>
                                        <p:tgtEl>
                                          <p:spTgt spid="15"/>
                                        </p:tgtEl>
                                        <p:attrNameLst>
                                          <p:attrName>style.visibility</p:attrName>
                                        </p:attrNameLst>
                                      </p:cBhvr>
                                      <p:to>
                                        <p:strVal val="visible"/>
                                      </p:to>
                                    </p:set>
                                    <p:animEffect transition="in" filter="wheel(1)">
                                      <p:cBhvr>
                                        <p:cTn id="176" dur="2000"/>
                                        <p:tgtEl>
                                          <p:spTgt spid="15"/>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7"/>
                                        </p:tgtEl>
                                        <p:attrNameLst>
                                          <p:attrName>style.visibility</p:attrName>
                                        </p:attrNameLst>
                                      </p:cBhvr>
                                      <p:to>
                                        <p:strVal val="visible"/>
                                      </p:to>
                                    </p:set>
                                    <p:animEffect transition="in" filter="fade">
                                      <p:cBhvr>
                                        <p:cTn id="181" dur="1000"/>
                                        <p:tgtEl>
                                          <p:spTgt spid="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99"/>
                                        </p:tgtEl>
                                        <p:attrNameLst>
                                          <p:attrName>style.visibility</p:attrName>
                                        </p:attrNameLst>
                                      </p:cBhvr>
                                      <p:to>
                                        <p:strVal val="visible"/>
                                      </p:to>
                                    </p:set>
                                    <p:animEffect transition="in" filter="wipe(left)">
                                      <p:cBhvr>
                                        <p:cTn id="186" dur="1000"/>
                                        <p:tgtEl>
                                          <p:spTgt spid="199"/>
                                        </p:tgtEl>
                                      </p:cBhvr>
                                    </p:animEffect>
                                  </p:childTnLst>
                                </p:cTn>
                              </p:par>
                            </p:childTnLst>
                          </p:cTn>
                        </p:par>
                      </p:childTnLst>
                    </p:cTn>
                  </p:par>
                  <p:par>
                    <p:cTn id="187" fill="hold">
                      <p:stCondLst>
                        <p:cond delay="indefinite"/>
                      </p:stCondLst>
                      <p:childTnLst>
                        <p:par>
                          <p:cTn id="188" fill="hold">
                            <p:stCondLst>
                              <p:cond delay="0"/>
                            </p:stCondLst>
                            <p:childTnLst>
                              <p:par>
                                <p:cTn id="189" presetID="21" presetClass="entr" presetSubtype="1" fill="hold" grpId="0" nodeType="clickEffect">
                                  <p:stCondLst>
                                    <p:cond delay="0"/>
                                  </p:stCondLst>
                                  <p:childTnLst>
                                    <p:set>
                                      <p:cBhvr>
                                        <p:cTn id="190" dur="1" fill="hold">
                                          <p:stCondLst>
                                            <p:cond delay="0"/>
                                          </p:stCondLst>
                                        </p:cTn>
                                        <p:tgtEl>
                                          <p:spTgt spid="12"/>
                                        </p:tgtEl>
                                        <p:attrNameLst>
                                          <p:attrName>style.visibility</p:attrName>
                                        </p:attrNameLst>
                                      </p:cBhvr>
                                      <p:to>
                                        <p:strVal val="visible"/>
                                      </p:to>
                                    </p:set>
                                    <p:animEffect transition="in" filter="wheel(1)">
                                      <p:cBhvr>
                                        <p:cTn id="191" dur="2000"/>
                                        <p:tgtEl>
                                          <p:spTgt spid="12"/>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206"/>
                                        </p:tgtEl>
                                        <p:attrNameLst>
                                          <p:attrName>style.visibility</p:attrName>
                                        </p:attrNameLst>
                                      </p:cBhvr>
                                      <p:to>
                                        <p:strVal val="visible"/>
                                      </p:to>
                                    </p:set>
                                    <p:animEffect transition="in" filter="wipe(left)">
                                      <p:cBhvr>
                                        <p:cTn id="196" dur="1000"/>
                                        <p:tgtEl>
                                          <p:spTgt spid="206"/>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205"/>
                                        </p:tgtEl>
                                        <p:attrNameLst>
                                          <p:attrName>style.visibility</p:attrName>
                                        </p:attrNameLst>
                                      </p:cBhvr>
                                      <p:to>
                                        <p:strVal val="visible"/>
                                      </p:to>
                                    </p:set>
                                    <p:animEffect transition="in" filter="wipe(left)">
                                      <p:cBhvr>
                                        <p:cTn id="201" dur="1000"/>
                                        <p:tgtEl>
                                          <p:spTgt spid="205"/>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200"/>
                                        </p:tgtEl>
                                        <p:attrNameLst>
                                          <p:attrName>style.visibility</p:attrName>
                                        </p:attrNameLst>
                                      </p:cBhvr>
                                      <p:to>
                                        <p:strVal val="visible"/>
                                      </p:to>
                                    </p:set>
                                    <p:animEffect transition="in" filter="wipe(left)">
                                      <p:cBhvr>
                                        <p:cTn id="206" dur="1000"/>
                                        <p:tgtEl>
                                          <p:spTgt spid="200"/>
                                        </p:tgtEl>
                                      </p:cBhvr>
                                    </p:animEffect>
                                  </p:childTnLst>
                                </p:cTn>
                              </p:par>
                            </p:childTnLst>
                          </p:cTn>
                        </p:par>
                      </p:childTnLst>
                    </p:cTn>
                  </p:par>
                  <p:par>
                    <p:cTn id="207" fill="hold">
                      <p:stCondLst>
                        <p:cond delay="indefinite"/>
                      </p:stCondLst>
                      <p:childTnLst>
                        <p:par>
                          <p:cTn id="208" fill="hold">
                            <p:stCondLst>
                              <p:cond delay="0"/>
                            </p:stCondLst>
                            <p:childTnLst>
                              <p:par>
                                <p:cTn id="209" presetID="21" presetClass="entr" presetSubtype="1" fill="hold" grpId="0" nodeType="clickEffect">
                                  <p:stCondLst>
                                    <p:cond delay="0"/>
                                  </p:stCondLst>
                                  <p:childTnLst>
                                    <p:set>
                                      <p:cBhvr>
                                        <p:cTn id="210" dur="1" fill="hold">
                                          <p:stCondLst>
                                            <p:cond delay="0"/>
                                          </p:stCondLst>
                                        </p:cTn>
                                        <p:tgtEl>
                                          <p:spTgt spid="13"/>
                                        </p:tgtEl>
                                        <p:attrNameLst>
                                          <p:attrName>style.visibility</p:attrName>
                                        </p:attrNameLst>
                                      </p:cBhvr>
                                      <p:to>
                                        <p:strVal val="visible"/>
                                      </p:to>
                                    </p:set>
                                    <p:animEffect transition="in" filter="wheel(1)">
                                      <p:cBhvr>
                                        <p:cTn id="211" dur="2000"/>
                                        <p:tgtEl>
                                          <p:spTgt spid="13"/>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08"/>
                                        </p:tgtEl>
                                        <p:attrNameLst>
                                          <p:attrName>style.visibility</p:attrName>
                                        </p:attrNameLst>
                                      </p:cBhvr>
                                      <p:to>
                                        <p:strVal val="visible"/>
                                      </p:to>
                                    </p:set>
                                    <p:animEffect transition="in" filter="wipe(left)">
                                      <p:cBhvr>
                                        <p:cTn id="216" dur="1000"/>
                                        <p:tgtEl>
                                          <p:spTgt spid="208"/>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204"/>
                                        </p:tgtEl>
                                        <p:attrNameLst>
                                          <p:attrName>style.visibility</p:attrName>
                                        </p:attrNameLst>
                                      </p:cBhvr>
                                      <p:to>
                                        <p:strVal val="visible"/>
                                      </p:to>
                                    </p:set>
                                    <p:animEffect transition="in" filter="wipe(down)">
                                      <p:cBhvr>
                                        <p:cTn id="220" dur="1000"/>
                                        <p:tgtEl>
                                          <p:spTgt spid="204"/>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201"/>
                                        </p:tgtEl>
                                        <p:attrNameLst>
                                          <p:attrName>style.visibility</p:attrName>
                                        </p:attrNameLst>
                                      </p:cBhvr>
                                      <p:to>
                                        <p:strVal val="visible"/>
                                      </p:to>
                                    </p:set>
                                    <p:animEffect transition="in" filter="wipe(left)">
                                      <p:cBhvr>
                                        <p:cTn id="225" dur="1000"/>
                                        <p:tgtEl>
                                          <p:spTgt spid="201"/>
                                        </p:tgtEl>
                                      </p:cBhvr>
                                    </p:animEffect>
                                  </p:childTnLst>
                                </p:cTn>
                              </p:par>
                            </p:childTnLst>
                          </p:cTn>
                        </p:par>
                      </p:childTnLst>
                    </p:cTn>
                  </p:par>
                  <p:par>
                    <p:cTn id="226" fill="hold">
                      <p:stCondLst>
                        <p:cond delay="indefinite"/>
                      </p:stCondLst>
                      <p:childTnLst>
                        <p:par>
                          <p:cTn id="227" fill="hold">
                            <p:stCondLst>
                              <p:cond delay="0"/>
                            </p:stCondLst>
                            <p:childTnLst>
                              <p:par>
                                <p:cTn id="228" presetID="21" presetClass="entr" presetSubtype="1" fill="hold" grpId="0" nodeType="clickEffect">
                                  <p:stCondLst>
                                    <p:cond delay="0"/>
                                  </p:stCondLst>
                                  <p:childTnLst>
                                    <p:set>
                                      <p:cBhvr>
                                        <p:cTn id="229" dur="1" fill="hold">
                                          <p:stCondLst>
                                            <p:cond delay="0"/>
                                          </p:stCondLst>
                                        </p:cTn>
                                        <p:tgtEl>
                                          <p:spTgt spid="14"/>
                                        </p:tgtEl>
                                        <p:attrNameLst>
                                          <p:attrName>style.visibility</p:attrName>
                                        </p:attrNameLst>
                                      </p:cBhvr>
                                      <p:to>
                                        <p:strVal val="visible"/>
                                      </p:to>
                                    </p:set>
                                    <p:animEffect transition="in" filter="wheel(1)">
                                      <p:cBhvr>
                                        <p:cTn id="230" dur="2000"/>
                                        <p:tgtEl>
                                          <p:spTgt spid="14"/>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09"/>
                                        </p:tgtEl>
                                        <p:attrNameLst>
                                          <p:attrName>style.visibility</p:attrName>
                                        </p:attrNameLst>
                                      </p:cBhvr>
                                      <p:to>
                                        <p:strVal val="visible"/>
                                      </p:to>
                                    </p:set>
                                    <p:animEffect transition="in" filter="wipe(left)">
                                      <p:cBhvr>
                                        <p:cTn id="235" dur="1000"/>
                                        <p:tgtEl>
                                          <p:spTgt spid="209"/>
                                        </p:tgtEl>
                                      </p:cBhvr>
                                    </p:animEffect>
                                  </p:childTnLst>
                                </p:cTn>
                              </p:par>
                            </p:childTnLst>
                          </p:cTn>
                        </p:par>
                        <p:par>
                          <p:cTn id="236" fill="hold">
                            <p:stCondLst>
                              <p:cond delay="1000"/>
                            </p:stCondLst>
                            <p:childTnLst>
                              <p:par>
                                <p:cTn id="237" presetID="22" presetClass="entr" presetSubtype="8" fill="hold" grpId="0" nodeType="afterEffect">
                                  <p:stCondLst>
                                    <p:cond delay="0"/>
                                  </p:stCondLst>
                                  <p:childTnLst>
                                    <p:set>
                                      <p:cBhvr>
                                        <p:cTn id="238" dur="1" fill="hold">
                                          <p:stCondLst>
                                            <p:cond delay="0"/>
                                          </p:stCondLst>
                                        </p:cTn>
                                        <p:tgtEl>
                                          <p:spTgt spid="207"/>
                                        </p:tgtEl>
                                        <p:attrNameLst>
                                          <p:attrName>style.visibility</p:attrName>
                                        </p:attrNameLst>
                                      </p:cBhvr>
                                      <p:to>
                                        <p:strVal val="visible"/>
                                      </p:to>
                                    </p:set>
                                    <p:animEffect transition="in" filter="wipe(left)">
                                      <p:cBhvr>
                                        <p:cTn id="239" dur="1000"/>
                                        <p:tgtEl>
                                          <p:spTgt spid="20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202"/>
                                        </p:tgtEl>
                                        <p:attrNameLst>
                                          <p:attrName>style.visibility</p:attrName>
                                        </p:attrNameLst>
                                      </p:cBhvr>
                                      <p:to>
                                        <p:strVal val="visible"/>
                                      </p:to>
                                    </p:set>
                                    <p:animEffect transition="in" filter="wipe(left)">
                                      <p:cBhvr>
                                        <p:cTn id="244" dur="1000"/>
                                        <p:tgtEl>
                                          <p:spTgt spid="202"/>
                                        </p:tgtEl>
                                      </p:cBhvr>
                                    </p:animEffect>
                                  </p:childTnLst>
                                </p:cTn>
                              </p:par>
                            </p:childTnLst>
                          </p:cTn>
                        </p:par>
                      </p:childTnLst>
                    </p:cTn>
                  </p:par>
                  <p:par>
                    <p:cTn id="245" fill="hold">
                      <p:stCondLst>
                        <p:cond delay="indefinite"/>
                      </p:stCondLst>
                      <p:childTnLst>
                        <p:par>
                          <p:cTn id="246" fill="hold">
                            <p:stCondLst>
                              <p:cond delay="0"/>
                            </p:stCondLst>
                            <p:childTnLst>
                              <p:par>
                                <p:cTn id="247" presetID="21" presetClass="entr" presetSubtype="1" fill="hold" grpId="0" nodeType="clickEffect">
                                  <p:stCondLst>
                                    <p:cond delay="0"/>
                                  </p:stCondLst>
                                  <p:childTnLst>
                                    <p:set>
                                      <p:cBhvr>
                                        <p:cTn id="248" dur="1" fill="hold">
                                          <p:stCondLst>
                                            <p:cond delay="0"/>
                                          </p:stCondLst>
                                        </p:cTn>
                                        <p:tgtEl>
                                          <p:spTgt spid="16"/>
                                        </p:tgtEl>
                                        <p:attrNameLst>
                                          <p:attrName>style.visibility</p:attrName>
                                        </p:attrNameLst>
                                      </p:cBhvr>
                                      <p:to>
                                        <p:strVal val="visible"/>
                                      </p:to>
                                    </p:set>
                                    <p:animEffect transition="in" filter="wheel(1)">
                                      <p:cBhvr>
                                        <p:cTn id="249" dur="2000"/>
                                        <p:tgtEl>
                                          <p:spTgt spid="16"/>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17"/>
                                        </p:tgtEl>
                                        <p:attrNameLst>
                                          <p:attrName>style.visibility</p:attrName>
                                        </p:attrNameLst>
                                      </p:cBhvr>
                                      <p:to>
                                        <p:strVal val="visible"/>
                                      </p:to>
                                    </p:set>
                                    <p:animEffect transition="in" filter="fade">
                                      <p:cBhvr>
                                        <p:cTn id="254" dur="1000"/>
                                        <p:tgtEl>
                                          <p:spTgt spid="17"/>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211"/>
                                        </p:tgtEl>
                                        <p:attrNameLst>
                                          <p:attrName>style.visibility</p:attrName>
                                        </p:attrNameLst>
                                      </p:cBhvr>
                                      <p:to>
                                        <p:strVal val="visible"/>
                                      </p:to>
                                    </p:set>
                                    <p:animEffect transition="in" filter="wipe(left)">
                                      <p:cBhvr>
                                        <p:cTn id="259" dur="1000"/>
                                        <p:tgtEl>
                                          <p:spTgt spid="211"/>
                                        </p:tgtEl>
                                      </p:cBhvr>
                                    </p:animEffect>
                                  </p:childTnLst>
                                </p:cTn>
                              </p:par>
                            </p:childTnLst>
                          </p:cTn>
                        </p:par>
                        <p:par>
                          <p:cTn id="260" fill="hold">
                            <p:stCondLst>
                              <p:cond delay="1000"/>
                            </p:stCondLst>
                            <p:childTnLst>
                              <p:par>
                                <p:cTn id="261" presetID="22" presetClass="entr" presetSubtype="2" fill="hold" grpId="0" nodeType="afterEffect">
                                  <p:stCondLst>
                                    <p:cond delay="0"/>
                                  </p:stCondLst>
                                  <p:childTnLst>
                                    <p:set>
                                      <p:cBhvr>
                                        <p:cTn id="262" dur="1" fill="hold">
                                          <p:stCondLst>
                                            <p:cond delay="0"/>
                                          </p:stCondLst>
                                        </p:cTn>
                                        <p:tgtEl>
                                          <p:spTgt spid="210"/>
                                        </p:tgtEl>
                                        <p:attrNameLst>
                                          <p:attrName>style.visibility</p:attrName>
                                        </p:attrNameLst>
                                      </p:cBhvr>
                                      <p:to>
                                        <p:strVal val="visible"/>
                                      </p:to>
                                    </p:set>
                                    <p:animEffect transition="in" filter="wipe(right)">
                                      <p:cBhvr>
                                        <p:cTn id="263" dur="1000"/>
                                        <p:tgtEl>
                                          <p:spTgt spid="210"/>
                                        </p:tgtEl>
                                      </p:cBhvr>
                                    </p:animEffect>
                                  </p:childTnLst>
                                </p:cTn>
                              </p:par>
                            </p:childTnLst>
                          </p:cTn>
                        </p:par>
                      </p:childTnLst>
                    </p:cTn>
                  </p:par>
                  <p:par>
                    <p:cTn id="264" fill="hold">
                      <p:stCondLst>
                        <p:cond delay="indefinite"/>
                      </p:stCondLst>
                      <p:childTnLst>
                        <p:par>
                          <p:cTn id="265" fill="hold">
                            <p:stCondLst>
                              <p:cond delay="0"/>
                            </p:stCondLst>
                            <p:childTnLst>
                              <p:par>
                                <p:cTn id="266" presetID="21" presetClass="entr" presetSubtype="1" fill="hold" grpId="0" nodeType="clickEffect">
                                  <p:stCondLst>
                                    <p:cond delay="0"/>
                                  </p:stCondLst>
                                  <p:childTnLst>
                                    <p:set>
                                      <p:cBhvr>
                                        <p:cTn id="267" dur="1" fill="hold">
                                          <p:stCondLst>
                                            <p:cond delay="0"/>
                                          </p:stCondLst>
                                        </p:cTn>
                                        <p:tgtEl>
                                          <p:spTgt spid="213"/>
                                        </p:tgtEl>
                                        <p:attrNameLst>
                                          <p:attrName>style.visibility</p:attrName>
                                        </p:attrNameLst>
                                      </p:cBhvr>
                                      <p:to>
                                        <p:strVal val="visible"/>
                                      </p:to>
                                    </p:set>
                                    <p:animEffect transition="in" filter="wheel(1)">
                                      <p:cBhvr>
                                        <p:cTn id="268" dur="2000"/>
                                        <p:tgtEl>
                                          <p:spTgt spid="213"/>
                                        </p:tgtEl>
                                      </p:cBhvr>
                                    </p:animEffect>
                                  </p:childTnLst>
                                </p:cTn>
                              </p:par>
                              <p:par>
                                <p:cTn id="269" presetID="21" presetClass="entr" presetSubtype="1" fill="hold" grpId="0" nodeType="withEffect">
                                  <p:stCondLst>
                                    <p:cond delay="0"/>
                                  </p:stCondLst>
                                  <p:childTnLst>
                                    <p:set>
                                      <p:cBhvr>
                                        <p:cTn id="270" dur="1" fill="hold">
                                          <p:stCondLst>
                                            <p:cond delay="0"/>
                                          </p:stCondLst>
                                        </p:cTn>
                                        <p:tgtEl>
                                          <p:spTgt spid="212"/>
                                        </p:tgtEl>
                                        <p:attrNameLst>
                                          <p:attrName>style.visibility</p:attrName>
                                        </p:attrNameLst>
                                      </p:cBhvr>
                                      <p:to>
                                        <p:strVal val="visible"/>
                                      </p:to>
                                    </p:set>
                                    <p:animEffect transition="in" filter="wheel(1)">
                                      <p:cBhvr>
                                        <p:cTn id="271" dur="2000"/>
                                        <p:tgtEl>
                                          <p:spTgt spid="212"/>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2" fill="hold" grpId="0" nodeType="clickEffect">
                                  <p:stCondLst>
                                    <p:cond delay="0"/>
                                  </p:stCondLst>
                                  <p:childTnLst>
                                    <p:set>
                                      <p:cBhvr>
                                        <p:cTn id="275" dur="1" fill="hold">
                                          <p:stCondLst>
                                            <p:cond delay="0"/>
                                          </p:stCondLst>
                                        </p:cTn>
                                        <p:tgtEl>
                                          <p:spTgt spid="214"/>
                                        </p:tgtEl>
                                        <p:attrNameLst>
                                          <p:attrName>style.visibility</p:attrName>
                                        </p:attrNameLst>
                                      </p:cBhvr>
                                      <p:to>
                                        <p:strVal val="visible"/>
                                      </p:to>
                                    </p:set>
                                    <p:animEffect transition="in" filter="wipe(right)">
                                      <p:cBhvr>
                                        <p:cTn id="276" dur="1000"/>
                                        <p:tgtEl>
                                          <p:spTgt spid="214"/>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4" fill="hold" grpId="0" nodeType="clickEffect">
                                  <p:stCondLst>
                                    <p:cond delay="0"/>
                                  </p:stCondLst>
                                  <p:childTnLst>
                                    <p:set>
                                      <p:cBhvr>
                                        <p:cTn id="280" dur="1" fill="hold">
                                          <p:stCondLst>
                                            <p:cond delay="0"/>
                                          </p:stCondLst>
                                        </p:cTn>
                                        <p:tgtEl>
                                          <p:spTgt spid="215"/>
                                        </p:tgtEl>
                                        <p:attrNameLst>
                                          <p:attrName>style.visibility</p:attrName>
                                        </p:attrNameLst>
                                      </p:cBhvr>
                                      <p:to>
                                        <p:strVal val="visible"/>
                                      </p:to>
                                    </p:set>
                                    <p:animEffect transition="in" filter="wipe(down)">
                                      <p:cBhvr>
                                        <p:cTn id="281" dur="1000"/>
                                        <p:tgtEl>
                                          <p:spTgt spid="215"/>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grpId="0" nodeType="clickEffect">
                                  <p:stCondLst>
                                    <p:cond delay="0"/>
                                  </p:stCondLst>
                                  <p:childTnLst>
                                    <p:set>
                                      <p:cBhvr>
                                        <p:cTn id="285" dur="1" fill="hold">
                                          <p:stCondLst>
                                            <p:cond delay="0"/>
                                          </p:stCondLst>
                                        </p:cTn>
                                        <p:tgtEl>
                                          <p:spTgt spid="18"/>
                                        </p:tgtEl>
                                        <p:attrNameLst>
                                          <p:attrName>style.visibility</p:attrName>
                                        </p:attrNameLst>
                                      </p:cBhvr>
                                      <p:to>
                                        <p:strVal val="visible"/>
                                      </p:to>
                                    </p:set>
                                    <p:animEffect transition="in" filter="fade">
                                      <p:cBhvr>
                                        <p:cTn id="286" dur="1000"/>
                                        <p:tgtEl>
                                          <p:spTgt spid="18"/>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2" fill="hold" grpId="0" nodeType="clickEffect">
                                  <p:stCondLst>
                                    <p:cond delay="0"/>
                                  </p:stCondLst>
                                  <p:childTnLst>
                                    <p:set>
                                      <p:cBhvr>
                                        <p:cTn id="290" dur="1" fill="hold">
                                          <p:stCondLst>
                                            <p:cond delay="0"/>
                                          </p:stCondLst>
                                        </p:cTn>
                                        <p:tgtEl>
                                          <p:spTgt spid="216"/>
                                        </p:tgtEl>
                                        <p:attrNameLst>
                                          <p:attrName>style.visibility</p:attrName>
                                        </p:attrNameLst>
                                      </p:cBhvr>
                                      <p:to>
                                        <p:strVal val="visible"/>
                                      </p:to>
                                    </p:set>
                                    <p:animEffect transition="in" filter="wipe(right)">
                                      <p:cBhvr>
                                        <p:cTn id="291" dur="1000"/>
                                        <p:tgtEl>
                                          <p:spTgt spid="216"/>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4" fill="hold" grpId="0" nodeType="clickEffect">
                                  <p:stCondLst>
                                    <p:cond delay="0"/>
                                  </p:stCondLst>
                                  <p:childTnLst>
                                    <p:set>
                                      <p:cBhvr>
                                        <p:cTn id="295" dur="1" fill="hold">
                                          <p:stCondLst>
                                            <p:cond delay="0"/>
                                          </p:stCondLst>
                                        </p:cTn>
                                        <p:tgtEl>
                                          <p:spTgt spid="217"/>
                                        </p:tgtEl>
                                        <p:attrNameLst>
                                          <p:attrName>style.visibility</p:attrName>
                                        </p:attrNameLst>
                                      </p:cBhvr>
                                      <p:to>
                                        <p:strVal val="visible"/>
                                      </p:to>
                                    </p:set>
                                    <p:animEffect transition="in" filter="wipe(down)">
                                      <p:cBhvr>
                                        <p:cTn id="296" dur="1000"/>
                                        <p:tgtEl>
                                          <p:spTgt spid="217"/>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20"/>
                                        </p:tgtEl>
                                        <p:attrNameLst>
                                          <p:attrName>style.visibility</p:attrName>
                                        </p:attrNameLst>
                                      </p:cBhvr>
                                      <p:to>
                                        <p:strVal val="visible"/>
                                      </p:to>
                                    </p:set>
                                    <p:animEffect transition="in" filter="fade">
                                      <p:cBhvr>
                                        <p:cTn id="301" dur="1000"/>
                                        <p:tgtEl>
                                          <p:spTgt spid="20"/>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2" fill="hold" grpId="0" nodeType="clickEffect">
                                  <p:stCondLst>
                                    <p:cond delay="0"/>
                                  </p:stCondLst>
                                  <p:childTnLst>
                                    <p:set>
                                      <p:cBhvr>
                                        <p:cTn id="305" dur="1" fill="hold">
                                          <p:stCondLst>
                                            <p:cond delay="0"/>
                                          </p:stCondLst>
                                        </p:cTn>
                                        <p:tgtEl>
                                          <p:spTgt spid="218"/>
                                        </p:tgtEl>
                                        <p:attrNameLst>
                                          <p:attrName>style.visibility</p:attrName>
                                        </p:attrNameLst>
                                      </p:cBhvr>
                                      <p:to>
                                        <p:strVal val="visible"/>
                                      </p:to>
                                    </p:set>
                                    <p:animEffect transition="in" filter="wipe(right)">
                                      <p:cBhvr>
                                        <p:cTn id="306" dur="1000"/>
                                        <p:tgtEl>
                                          <p:spTgt spid="218"/>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219"/>
                                        </p:tgtEl>
                                        <p:attrNameLst>
                                          <p:attrName>style.visibility</p:attrName>
                                        </p:attrNameLst>
                                      </p:cBhvr>
                                      <p:to>
                                        <p:strVal val="visible"/>
                                      </p:to>
                                    </p:set>
                                    <p:animEffect transition="in" filter="wipe(down)">
                                      <p:cBhvr>
                                        <p:cTn id="311" dur="1000"/>
                                        <p:tgtEl>
                                          <p:spTgt spid="219"/>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24"/>
                                        </p:tgtEl>
                                        <p:attrNameLst>
                                          <p:attrName>style.visibility</p:attrName>
                                        </p:attrNameLst>
                                      </p:cBhvr>
                                      <p:to>
                                        <p:strVal val="visible"/>
                                      </p:to>
                                    </p:set>
                                    <p:animEffect transition="in" filter="fade">
                                      <p:cBhvr>
                                        <p:cTn id="316" dur="1000"/>
                                        <p:tgtEl>
                                          <p:spTgt spid="24"/>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2" fill="hold" grpId="0" nodeType="clickEffect">
                                  <p:stCondLst>
                                    <p:cond delay="0"/>
                                  </p:stCondLst>
                                  <p:childTnLst>
                                    <p:set>
                                      <p:cBhvr>
                                        <p:cTn id="320" dur="1" fill="hold">
                                          <p:stCondLst>
                                            <p:cond delay="0"/>
                                          </p:stCondLst>
                                        </p:cTn>
                                        <p:tgtEl>
                                          <p:spTgt spid="220"/>
                                        </p:tgtEl>
                                        <p:attrNameLst>
                                          <p:attrName>style.visibility</p:attrName>
                                        </p:attrNameLst>
                                      </p:cBhvr>
                                      <p:to>
                                        <p:strVal val="visible"/>
                                      </p:to>
                                    </p:set>
                                    <p:animEffect transition="in" filter="wipe(right)">
                                      <p:cBhvr>
                                        <p:cTn id="321" dur="1000"/>
                                        <p:tgtEl>
                                          <p:spTgt spid="220"/>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4" fill="hold" grpId="0" nodeType="clickEffect">
                                  <p:stCondLst>
                                    <p:cond delay="0"/>
                                  </p:stCondLst>
                                  <p:childTnLst>
                                    <p:set>
                                      <p:cBhvr>
                                        <p:cTn id="325" dur="1" fill="hold">
                                          <p:stCondLst>
                                            <p:cond delay="0"/>
                                          </p:stCondLst>
                                        </p:cTn>
                                        <p:tgtEl>
                                          <p:spTgt spid="221"/>
                                        </p:tgtEl>
                                        <p:attrNameLst>
                                          <p:attrName>style.visibility</p:attrName>
                                        </p:attrNameLst>
                                      </p:cBhvr>
                                      <p:to>
                                        <p:strVal val="visible"/>
                                      </p:to>
                                    </p:set>
                                    <p:animEffect transition="in" filter="wipe(down)">
                                      <p:cBhvr>
                                        <p:cTn id="326" dur="1000"/>
                                        <p:tgtEl>
                                          <p:spTgt spid="221"/>
                                        </p:tgtEl>
                                      </p:cBhvr>
                                    </p:animEffect>
                                  </p:childTnLst>
                                </p:cTn>
                              </p:par>
                            </p:childTnLst>
                          </p:cTn>
                        </p:par>
                      </p:childTnLst>
                    </p:cTn>
                  </p:par>
                  <p:par>
                    <p:cTn id="327" fill="hold">
                      <p:stCondLst>
                        <p:cond delay="indefinite"/>
                      </p:stCondLst>
                      <p:childTnLst>
                        <p:par>
                          <p:cTn id="328" fill="hold">
                            <p:stCondLst>
                              <p:cond delay="0"/>
                            </p:stCondLst>
                            <p:childTnLst>
                              <p:par>
                                <p:cTn id="329" presetID="10" presetClass="entr" presetSubtype="0" fill="hold" grpId="0" nodeType="clickEffect">
                                  <p:stCondLst>
                                    <p:cond delay="0"/>
                                  </p:stCondLst>
                                  <p:childTnLst>
                                    <p:set>
                                      <p:cBhvr>
                                        <p:cTn id="330" dur="1" fill="hold">
                                          <p:stCondLst>
                                            <p:cond delay="0"/>
                                          </p:stCondLst>
                                        </p:cTn>
                                        <p:tgtEl>
                                          <p:spTgt spid="26"/>
                                        </p:tgtEl>
                                        <p:attrNameLst>
                                          <p:attrName>style.visibility</p:attrName>
                                        </p:attrNameLst>
                                      </p:cBhvr>
                                      <p:to>
                                        <p:strVal val="visible"/>
                                      </p:to>
                                    </p:set>
                                    <p:animEffect transition="in" filter="fade">
                                      <p:cBhvr>
                                        <p:cTn id="331" dur="1000"/>
                                        <p:tgtEl>
                                          <p:spTgt spid="26"/>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2" fill="hold" grpId="0" nodeType="clickEffect">
                                  <p:stCondLst>
                                    <p:cond delay="0"/>
                                  </p:stCondLst>
                                  <p:childTnLst>
                                    <p:set>
                                      <p:cBhvr>
                                        <p:cTn id="335" dur="1" fill="hold">
                                          <p:stCondLst>
                                            <p:cond delay="0"/>
                                          </p:stCondLst>
                                        </p:cTn>
                                        <p:tgtEl>
                                          <p:spTgt spid="222"/>
                                        </p:tgtEl>
                                        <p:attrNameLst>
                                          <p:attrName>style.visibility</p:attrName>
                                        </p:attrNameLst>
                                      </p:cBhvr>
                                      <p:to>
                                        <p:strVal val="visible"/>
                                      </p:to>
                                    </p:set>
                                    <p:animEffect transition="in" filter="wipe(right)">
                                      <p:cBhvr>
                                        <p:cTn id="336" dur="1000"/>
                                        <p:tgtEl>
                                          <p:spTgt spid="222"/>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223"/>
                                        </p:tgtEl>
                                        <p:attrNameLst>
                                          <p:attrName>style.visibility</p:attrName>
                                        </p:attrNameLst>
                                      </p:cBhvr>
                                      <p:to>
                                        <p:strVal val="visible"/>
                                      </p:to>
                                    </p:set>
                                    <p:animEffect transition="in" filter="wipe(down)">
                                      <p:cBhvr>
                                        <p:cTn id="341" dur="1000"/>
                                        <p:tgtEl>
                                          <p:spTgt spid="223"/>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ntr" presetSubtype="0" fill="hold" grpId="0" nodeType="clickEffect">
                                  <p:stCondLst>
                                    <p:cond delay="0"/>
                                  </p:stCondLst>
                                  <p:childTnLst>
                                    <p:set>
                                      <p:cBhvr>
                                        <p:cTn id="345" dur="1" fill="hold">
                                          <p:stCondLst>
                                            <p:cond delay="0"/>
                                          </p:stCondLst>
                                        </p:cTn>
                                        <p:tgtEl>
                                          <p:spTgt spid="27"/>
                                        </p:tgtEl>
                                        <p:attrNameLst>
                                          <p:attrName>style.visibility</p:attrName>
                                        </p:attrNameLst>
                                      </p:cBhvr>
                                      <p:to>
                                        <p:strVal val="visible"/>
                                      </p:to>
                                    </p:set>
                                    <p:animEffect transition="in" filter="fade">
                                      <p:cBhvr>
                                        <p:cTn id="346" dur="1000"/>
                                        <p:tgtEl>
                                          <p:spTgt spid="27"/>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1" fill="hold" grpId="0" nodeType="clickEffect">
                                  <p:stCondLst>
                                    <p:cond delay="0"/>
                                  </p:stCondLst>
                                  <p:childTnLst>
                                    <p:set>
                                      <p:cBhvr>
                                        <p:cTn id="350" dur="1" fill="hold">
                                          <p:stCondLst>
                                            <p:cond delay="0"/>
                                          </p:stCondLst>
                                        </p:cTn>
                                        <p:tgtEl>
                                          <p:spTgt spid="224"/>
                                        </p:tgtEl>
                                        <p:attrNameLst>
                                          <p:attrName>style.visibility</p:attrName>
                                        </p:attrNameLst>
                                      </p:cBhvr>
                                      <p:to>
                                        <p:strVal val="visible"/>
                                      </p:to>
                                    </p:set>
                                    <p:animEffect transition="in" filter="wipe(up)">
                                      <p:cBhvr>
                                        <p:cTn id="351" dur="1000"/>
                                        <p:tgtEl>
                                          <p:spTgt spid="224"/>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2" fill="hold" grpId="0" nodeType="clickEffect">
                                  <p:stCondLst>
                                    <p:cond delay="0"/>
                                  </p:stCondLst>
                                  <p:childTnLst>
                                    <p:set>
                                      <p:cBhvr>
                                        <p:cTn id="355" dur="1" fill="hold">
                                          <p:stCondLst>
                                            <p:cond delay="0"/>
                                          </p:stCondLst>
                                        </p:cTn>
                                        <p:tgtEl>
                                          <p:spTgt spid="229"/>
                                        </p:tgtEl>
                                        <p:attrNameLst>
                                          <p:attrName>style.visibility</p:attrName>
                                        </p:attrNameLst>
                                      </p:cBhvr>
                                      <p:to>
                                        <p:strVal val="visible"/>
                                      </p:to>
                                    </p:set>
                                    <p:animEffect transition="in" filter="wipe(right)">
                                      <p:cBhvr>
                                        <p:cTn id="356" dur="1000"/>
                                        <p:tgtEl>
                                          <p:spTgt spid="229"/>
                                        </p:tgtEl>
                                      </p:cBhvr>
                                    </p:animEffect>
                                  </p:childTnLst>
                                </p:cTn>
                              </p:par>
                              <p:par>
                                <p:cTn id="357" presetID="22" presetClass="entr" presetSubtype="2" fill="hold" grpId="0" nodeType="withEffect">
                                  <p:stCondLst>
                                    <p:cond delay="0"/>
                                  </p:stCondLst>
                                  <p:childTnLst>
                                    <p:set>
                                      <p:cBhvr>
                                        <p:cTn id="358" dur="1" fill="hold">
                                          <p:stCondLst>
                                            <p:cond delay="0"/>
                                          </p:stCondLst>
                                        </p:cTn>
                                        <p:tgtEl>
                                          <p:spTgt spid="228"/>
                                        </p:tgtEl>
                                        <p:attrNameLst>
                                          <p:attrName>style.visibility</p:attrName>
                                        </p:attrNameLst>
                                      </p:cBhvr>
                                      <p:to>
                                        <p:strVal val="visible"/>
                                      </p:to>
                                    </p:set>
                                    <p:animEffect transition="in" filter="wipe(right)">
                                      <p:cBhvr>
                                        <p:cTn id="359" dur="1000"/>
                                        <p:tgtEl>
                                          <p:spTgt spid="228"/>
                                        </p:tgtEl>
                                      </p:cBhvr>
                                    </p:animEffect>
                                  </p:childTnLst>
                                </p:cTn>
                              </p:par>
                              <p:par>
                                <p:cTn id="360" presetID="22" presetClass="entr" presetSubtype="2" fill="hold" grpId="0" nodeType="withEffect">
                                  <p:stCondLst>
                                    <p:cond delay="0"/>
                                  </p:stCondLst>
                                  <p:childTnLst>
                                    <p:set>
                                      <p:cBhvr>
                                        <p:cTn id="361" dur="1" fill="hold">
                                          <p:stCondLst>
                                            <p:cond delay="0"/>
                                          </p:stCondLst>
                                        </p:cTn>
                                        <p:tgtEl>
                                          <p:spTgt spid="227"/>
                                        </p:tgtEl>
                                        <p:attrNameLst>
                                          <p:attrName>style.visibility</p:attrName>
                                        </p:attrNameLst>
                                      </p:cBhvr>
                                      <p:to>
                                        <p:strVal val="visible"/>
                                      </p:to>
                                    </p:set>
                                    <p:animEffect transition="in" filter="wipe(right)">
                                      <p:cBhvr>
                                        <p:cTn id="362" dur="1000"/>
                                        <p:tgtEl>
                                          <p:spTgt spid="227"/>
                                        </p:tgtEl>
                                      </p:cBhvr>
                                    </p:animEffect>
                                  </p:childTnLst>
                                </p:cTn>
                              </p:par>
                              <p:par>
                                <p:cTn id="363" presetID="22" presetClass="entr" presetSubtype="2" fill="hold" grpId="0" nodeType="withEffect">
                                  <p:stCondLst>
                                    <p:cond delay="0"/>
                                  </p:stCondLst>
                                  <p:childTnLst>
                                    <p:set>
                                      <p:cBhvr>
                                        <p:cTn id="364" dur="1" fill="hold">
                                          <p:stCondLst>
                                            <p:cond delay="0"/>
                                          </p:stCondLst>
                                        </p:cTn>
                                        <p:tgtEl>
                                          <p:spTgt spid="226"/>
                                        </p:tgtEl>
                                        <p:attrNameLst>
                                          <p:attrName>style.visibility</p:attrName>
                                        </p:attrNameLst>
                                      </p:cBhvr>
                                      <p:to>
                                        <p:strVal val="visible"/>
                                      </p:to>
                                    </p:set>
                                    <p:animEffect transition="in" filter="wipe(right)">
                                      <p:cBhvr>
                                        <p:cTn id="365" dur="1000"/>
                                        <p:tgtEl>
                                          <p:spTgt spid="226"/>
                                        </p:tgtEl>
                                      </p:cBhvr>
                                    </p:animEffect>
                                  </p:childTnLst>
                                </p:cTn>
                              </p:par>
                              <p:par>
                                <p:cTn id="366" presetID="22" presetClass="entr" presetSubtype="2" fill="hold" grpId="0" nodeType="withEffect">
                                  <p:stCondLst>
                                    <p:cond delay="0"/>
                                  </p:stCondLst>
                                  <p:childTnLst>
                                    <p:set>
                                      <p:cBhvr>
                                        <p:cTn id="367" dur="1" fill="hold">
                                          <p:stCondLst>
                                            <p:cond delay="0"/>
                                          </p:stCondLst>
                                        </p:cTn>
                                        <p:tgtEl>
                                          <p:spTgt spid="225"/>
                                        </p:tgtEl>
                                        <p:attrNameLst>
                                          <p:attrName>style.visibility</p:attrName>
                                        </p:attrNameLst>
                                      </p:cBhvr>
                                      <p:to>
                                        <p:strVal val="visible"/>
                                      </p:to>
                                    </p:set>
                                    <p:animEffect transition="in" filter="wipe(right)">
                                      <p:cBhvr>
                                        <p:cTn id="368" dur="1000"/>
                                        <p:tgtEl>
                                          <p:spTgt spid="225"/>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4" fill="hold" grpId="0" nodeType="clickEffect">
                                  <p:stCondLst>
                                    <p:cond delay="0"/>
                                  </p:stCondLst>
                                  <p:childTnLst>
                                    <p:set>
                                      <p:cBhvr>
                                        <p:cTn id="372" dur="1" fill="hold">
                                          <p:stCondLst>
                                            <p:cond delay="0"/>
                                          </p:stCondLst>
                                        </p:cTn>
                                        <p:tgtEl>
                                          <p:spTgt spid="230"/>
                                        </p:tgtEl>
                                        <p:attrNameLst>
                                          <p:attrName>style.visibility</p:attrName>
                                        </p:attrNameLst>
                                      </p:cBhvr>
                                      <p:to>
                                        <p:strVal val="visible"/>
                                      </p:to>
                                    </p:set>
                                    <p:animEffect transition="in" filter="wipe(down)">
                                      <p:cBhvr>
                                        <p:cTn id="373" dur="1000"/>
                                        <p:tgtEl>
                                          <p:spTgt spid="230"/>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231"/>
                                        </p:tgtEl>
                                        <p:attrNameLst>
                                          <p:attrName>style.visibility</p:attrName>
                                        </p:attrNameLst>
                                      </p:cBhvr>
                                      <p:to>
                                        <p:strVal val="visible"/>
                                      </p:to>
                                    </p:set>
                                    <p:animEffect transition="in" filter="wipe(down)">
                                      <p:cBhvr>
                                        <p:cTn id="376" dur="1000"/>
                                        <p:tgtEl>
                                          <p:spTgt spid="231"/>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232"/>
                                        </p:tgtEl>
                                        <p:attrNameLst>
                                          <p:attrName>style.visibility</p:attrName>
                                        </p:attrNameLst>
                                      </p:cBhvr>
                                      <p:to>
                                        <p:strVal val="visible"/>
                                      </p:to>
                                    </p:set>
                                    <p:animEffect transition="in" filter="wipe(down)">
                                      <p:cBhvr>
                                        <p:cTn id="379" dur="1000"/>
                                        <p:tgtEl>
                                          <p:spTgt spid="232"/>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233"/>
                                        </p:tgtEl>
                                        <p:attrNameLst>
                                          <p:attrName>style.visibility</p:attrName>
                                        </p:attrNameLst>
                                      </p:cBhvr>
                                      <p:to>
                                        <p:strVal val="visible"/>
                                      </p:to>
                                    </p:set>
                                    <p:animEffect transition="in" filter="wipe(down)">
                                      <p:cBhvr>
                                        <p:cTn id="382" dur="1000"/>
                                        <p:tgtEl>
                                          <p:spTgt spid="233"/>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234"/>
                                        </p:tgtEl>
                                        <p:attrNameLst>
                                          <p:attrName>style.visibility</p:attrName>
                                        </p:attrNameLst>
                                      </p:cBhvr>
                                      <p:to>
                                        <p:strVal val="visible"/>
                                      </p:to>
                                    </p:set>
                                    <p:animEffect transition="in" filter="wipe(down)">
                                      <p:cBhvr>
                                        <p:cTn id="385" dur="1000"/>
                                        <p:tgtEl>
                                          <p:spTgt spid="234"/>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1" fill="hold" grpId="0" nodeType="clickEffect">
                                  <p:stCondLst>
                                    <p:cond delay="0"/>
                                  </p:stCondLst>
                                  <p:childTnLst>
                                    <p:set>
                                      <p:cBhvr>
                                        <p:cTn id="389" dur="1" fill="hold">
                                          <p:stCondLst>
                                            <p:cond delay="0"/>
                                          </p:stCondLst>
                                        </p:cTn>
                                        <p:tgtEl>
                                          <p:spTgt spid="235"/>
                                        </p:tgtEl>
                                        <p:attrNameLst>
                                          <p:attrName>style.visibility</p:attrName>
                                        </p:attrNameLst>
                                      </p:cBhvr>
                                      <p:to>
                                        <p:strVal val="visible"/>
                                      </p:to>
                                    </p:set>
                                    <p:animEffect transition="in" filter="wipe(up)">
                                      <p:cBhvr>
                                        <p:cTn id="390" dur="1000"/>
                                        <p:tgtEl>
                                          <p:spTgt spid="235"/>
                                        </p:tgtEl>
                                      </p:cBhvr>
                                    </p:animEffect>
                                  </p:childTnLst>
                                </p:cTn>
                              </p:par>
                            </p:childTnLst>
                          </p:cTn>
                        </p:par>
                      </p:childTnLst>
                    </p:cTn>
                  </p:par>
                  <p:par>
                    <p:cTn id="391" fill="hold">
                      <p:stCondLst>
                        <p:cond delay="indefinite"/>
                      </p:stCondLst>
                      <p:childTnLst>
                        <p:par>
                          <p:cTn id="392" fill="hold">
                            <p:stCondLst>
                              <p:cond delay="0"/>
                            </p:stCondLst>
                            <p:childTnLst>
                              <p:par>
                                <p:cTn id="393" presetID="22" presetClass="entr" presetSubtype="4" fill="hold" grpId="0" nodeType="clickEffect">
                                  <p:stCondLst>
                                    <p:cond delay="0"/>
                                  </p:stCondLst>
                                  <p:childTnLst>
                                    <p:set>
                                      <p:cBhvr>
                                        <p:cTn id="394" dur="1" fill="hold">
                                          <p:stCondLst>
                                            <p:cond delay="0"/>
                                          </p:stCondLst>
                                        </p:cTn>
                                        <p:tgtEl>
                                          <p:spTgt spid="180"/>
                                        </p:tgtEl>
                                        <p:attrNameLst>
                                          <p:attrName>style.visibility</p:attrName>
                                        </p:attrNameLst>
                                      </p:cBhvr>
                                      <p:to>
                                        <p:strVal val="visible"/>
                                      </p:to>
                                    </p:set>
                                    <p:animEffect transition="in" filter="wipe(down)">
                                      <p:cBhvr>
                                        <p:cTn id="395" dur="1000"/>
                                        <p:tgtEl>
                                          <p:spTgt spid="180"/>
                                        </p:tgtEl>
                                      </p:cBhvr>
                                    </p:animEffect>
                                  </p:childTnLst>
                                </p:cTn>
                              </p:par>
                            </p:childTnLst>
                          </p:cTn>
                        </p:par>
                      </p:childTnLst>
                    </p:cTn>
                  </p:par>
                  <p:par>
                    <p:cTn id="396" fill="hold">
                      <p:stCondLst>
                        <p:cond delay="indefinite"/>
                      </p:stCondLst>
                      <p:childTnLst>
                        <p:par>
                          <p:cTn id="397" fill="hold">
                            <p:stCondLst>
                              <p:cond delay="0"/>
                            </p:stCondLst>
                            <p:childTnLst>
                              <p:par>
                                <p:cTn id="398" presetID="22" presetClass="entr" presetSubtype="4" fill="hold" grpId="0" nodeType="clickEffect">
                                  <p:stCondLst>
                                    <p:cond delay="0"/>
                                  </p:stCondLst>
                                  <p:childTnLst>
                                    <p:set>
                                      <p:cBhvr>
                                        <p:cTn id="399" dur="1" fill="hold">
                                          <p:stCondLst>
                                            <p:cond delay="0"/>
                                          </p:stCondLst>
                                        </p:cTn>
                                        <p:tgtEl>
                                          <p:spTgt spid="283"/>
                                        </p:tgtEl>
                                        <p:attrNameLst>
                                          <p:attrName>style.visibility</p:attrName>
                                        </p:attrNameLst>
                                      </p:cBhvr>
                                      <p:to>
                                        <p:strVal val="visible"/>
                                      </p:to>
                                    </p:set>
                                    <p:animEffect transition="in" filter="wipe(down)">
                                      <p:cBhvr>
                                        <p:cTn id="400" dur="1000"/>
                                        <p:tgtEl>
                                          <p:spTgt spid="283"/>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288"/>
                                        </p:tgtEl>
                                        <p:attrNameLst>
                                          <p:attrName>style.visibility</p:attrName>
                                        </p:attrNameLst>
                                      </p:cBhvr>
                                      <p:to>
                                        <p:strVal val="visible"/>
                                      </p:to>
                                    </p:set>
                                    <p:animEffect transition="in" filter="wipe(down)">
                                      <p:cBhvr>
                                        <p:cTn id="403" dur="1000"/>
                                        <p:tgtEl>
                                          <p:spTgt spid="288"/>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287"/>
                                        </p:tgtEl>
                                        <p:attrNameLst>
                                          <p:attrName>style.visibility</p:attrName>
                                        </p:attrNameLst>
                                      </p:cBhvr>
                                      <p:to>
                                        <p:strVal val="visible"/>
                                      </p:to>
                                    </p:set>
                                    <p:animEffect transition="in" filter="wipe(down)">
                                      <p:cBhvr>
                                        <p:cTn id="406" dur="1000"/>
                                        <p:tgtEl>
                                          <p:spTgt spid="287"/>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286"/>
                                        </p:tgtEl>
                                        <p:attrNameLst>
                                          <p:attrName>style.visibility</p:attrName>
                                        </p:attrNameLst>
                                      </p:cBhvr>
                                      <p:to>
                                        <p:strVal val="visible"/>
                                      </p:to>
                                    </p:set>
                                    <p:animEffect transition="in" filter="wipe(down)">
                                      <p:cBhvr>
                                        <p:cTn id="409" dur="1000"/>
                                        <p:tgtEl>
                                          <p:spTgt spid="286"/>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284"/>
                                        </p:tgtEl>
                                        <p:attrNameLst>
                                          <p:attrName>style.visibility</p:attrName>
                                        </p:attrNameLst>
                                      </p:cBhvr>
                                      <p:to>
                                        <p:strVal val="visible"/>
                                      </p:to>
                                    </p:set>
                                    <p:animEffect transition="in" filter="wipe(down)">
                                      <p:cBhvr>
                                        <p:cTn id="412" dur="1000"/>
                                        <p:tgtEl>
                                          <p:spTgt spid="284"/>
                                        </p:tgtEl>
                                      </p:cBhvr>
                                    </p:animEffect>
                                  </p:childTnLst>
                                </p:cTn>
                              </p:par>
                            </p:childTnLst>
                          </p:cTn>
                        </p:par>
                      </p:childTnLst>
                    </p:cTn>
                  </p:par>
                  <p:par>
                    <p:cTn id="413" fill="hold">
                      <p:stCondLst>
                        <p:cond delay="indefinite"/>
                      </p:stCondLst>
                      <p:childTnLst>
                        <p:par>
                          <p:cTn id="414" fill="hold">
                            <p:stCondLst>
                              <p:cond delay="0"/>
                            </p:stCondLst>
                            <p:childTnLst>
                              <p:par>
                                <p:cTn id="415" presetID="22" presetClass="entr" presetSubtype="4" fill="hold" grpId="0" nodeType="clickEffect">
                                  <p:stCondLst>
                                    <p:cond delay="0"/>
                                  </p:stCondLst>
                                  <p:childTnLst>
                                    <p:set>
                                      <p:cBhvr>
                                        <p:cTn id="416" dur="1" fill="hold">
                                          <p:stCondLst>
                                            <p:cond delay="0"/>
                                          </p:stCondLst>
                                        </p:cTn>
                                        <p:tgtEl>
                                          <p:spTgt spid="181"/>
                                        </p:tgtEl>
                                        <p:attrNameLst>
                                          <p:attrName>style.visibility</p:attrName>
                                        </p:attrNameLst>
                                      </p:cBhvr>
                                      <p:to>
                                        <p:strVal val="visible"/>
                                      </p:to>
                                    </p:set>
                                    <p:animEffect transition="in" filter="wipe(down)">
                                      <p:cBhvr>
                                        <p:cTn id="417" dur="1000"/>
                                        <p:tgtEl>
                                          <p:spTgt spid="181"/>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2" fill="hold" grpId="0" nodeType="clickEffect">
                                  <p:stCondLst>
                                    <p:cond delay="0"/>
                                  </p:stCondLst>
                                  <p:childTnLst>
                                    <p:set>
                                      <p:cBhvr>
                                        <p:cTn id="421" dur="1" fill="hold">
                                          <p:stCondLst>
                                            <p:cond delay="0"/>
                                          </p:stCondLst>
                                        </p:cTn>
                                        <p:tgtEl>
                                          <p:spTgt spid="289"/>
                                        </p:tgtEl>
                                        <p:attrNameLst>
                                          <p:attrName>style.visibility</p:attrName>
                                        </p:attrNameLst>
                                      </p:cBhvr>
                                      <p:to>
                                        <p:strVal val="visible"/>
                                      </p:to>
                                    </p:set>
                                    <p:animEffect transition="in" filter="wipe(right)">
                                      <p:cBhvr>
                                        <p:cTn id="422" dur="1000"/>
                                        <p:tgtEl>
                                          <p:spTgt spid="289"/>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292"/>
                                        </p:tgtEl>
                                        <p:attrNameLst>
                                          <p:attrName>style.visibility</p:attrName>
                                        </p:attrNameLst>
                                      </p:cBhvr>
                                      <p:to>
                                        <p:strVal val="visible"/>
                                      </p:to>
                                    </p:set>
                                    <p:animEffect transition="in" filter="wipe(left)">
                                      <p:cBhvr>
                                        <p:cTn id="427" dur="1000"/>
                                        <p:tgtEl>
                                          <p:spTgt spid="292"/>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2" fill="hold" grpId="0" nodeType="clickEffect">
                                  <p:stCondLst>
                                    <p:cond delay="0"/>
                                  </p:stCondLst>
                                  <p:childTnLst>
                                    <p:set>
                                      <p:cBhvr>
                                        <p:cTn id="431" dur="1" fill="hold">
                                          <p:stCondLst>
                                            <p:cond delay="0"/>
                                          </p:stCondLst>
                                        </p:cTn>
                                        <p:tgtEl>
                                          <p:spTgt spid="290"/>
                                        </p:tgtEl>
                                        <p:attrNameLst>
                                          <p:attrName>style.visibility</p:attrName>
                                        </p:attrNameLst>
                                      </p:cBhvr>
                                      <p:to>
                                        <p:strVal val="visible"/>
                                      </p:to>
                                    </p:set>
                                    <p:animEffect transition="in" filter="wipe(right)">
                                      <p:cBhvr>
                                        <p:cTn id="432" dur="1000"/>
                                        <p:tgtEl>
                                          <p:spTgt spid="290"/>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293"/>
                                        </p:tgtEl>
                                        <p:attrNameLst>
                                          <p:attrName>style.visibility</p:attrName>
                                        </p:attrNameLst>
                                      </p:cBhvr>
                                      <p:to>
                                        <p:strVal val="visible"/>
                                      </p:to>
                                    </p:set>
                                    <p:animEffect transition="in" filter="wipe(left)">
                                      <p:cBhvr>
                                        <p:cTn id="437" dur="1000"/>
                                        <p:tgtEl>
                                          <p:spTgt spid="293"/>
                                        </p:tgtEl>
                                      </p:cBhvr>
                                    </p:animEffect>
                                  </p:childTnLst>
                                </p:cTn>
                              </p:par>
                            </p:childTnLst>
                          </p:cTn>
                        </p:par>
                      </p:childTnLst>
                    </p:cTn>
                  </p:par>
                  <p:par>
                    <p:cTn id="438" fill="hold">
                      <p:stCondLst>
                        <p:cond delay="indefinite"/>
                      </p:stCondLst>
                      <p:childTnLst>
                        <p:par>
                          <p:cTn id="439" fill="hold">
                            <p:stCondLst>
                              <p:cond delay="0"/>
                            </p:stCondLst>
                            <p:childTnLst>
                              <p:par>
                                <p:cTn id="440" presetID="22" presetClass="entr" presetSubtype="2" fill="hold" grpId="0" nodeType="clickEffect">
                                  <p:stCondLst>
                                    <p:cond delay="0"/>
                                  </p:stCondLst>
                                  <p:childTnLst>
                                    <p:set>
                                      <p:cBhvr>
                                        <p:cTn id="441" dur="1" fill="hold">
                                          <p:stCondLst>
                                            <p:cond delay="0"/>
                                          </p:stCondLst>
                                        </p:cTn>
                                        <p:tgtEl>
                                          <p:spTgt spid="291"/>
                                        </p:tgtEl>
                                        <p:attrNameLst>
                                          <p:attrName>style.visibility</p:attrName>
                                        </p:attrNameLst>
                                      </p:cBhvr>
                                      <p:to>
                                        <p:strVal val="visible"/>
                                      </p:to>
                                    </p:set>
                                    <p:animEffect transition="in" filter="wipe(right)">
                                      <p:cBhvr>
                                        <p:cTn id="442" dur="1000"/>
                                        <p:tgtEl>
                                          <p:spTgt spid="291"/>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childTnLst>
                                    <p:set>
                                      <p:cBhvr>
                                        <p:cTn id="446" dur="1" fill="hold">
                                          <p:stCondLst>
                                            <p:cond delay="0"/>
                                          </p:stCondLst>
                                        </p:cTn>
                                        <p:tgtEl>
                                          <p:spTgt spid="294"/>
                                        </p:tgtEl>
                                        <p:attrNameLst>
                                          <p:attrName>style.visibility</p:attrName>
                                        </p:attrNameLst>
                                      </p:cBhvr>
                                      <p:to>
                                        <p:strVal val="visible"/>
                                      </p:to>
                                    </p:set>
                                    <p:animEffect transition="in" filter="wipe(left)">
                                      <p:cBhvr>
                                        <p:cTn id="447" dur="1000"/>
                                        <p:tgtEl>
                                          <p:spTgt spid="294"/>
                                        </p:tgtEl>
                                      </p:cBhvr>
                                    </p:animEffect>
                                  </p:childTnLst>
                                </p:cTn>
                              </p:par>
                            </p:childTnLst>
                          </p:cTn>
                        </p:par>
                      </p:childTnLst>
                    </p:cTn>
                  </p:par>
                  <p:par>
                    <p:cTn id="448" fill="hold">
                      <p:stCondLst>
                        <p:cond delay="indefinite"/>
                      </p:stCondLst>
                      <p:childTnLst>
                        <p:par>
                          <p:cTn id="449" fill="hold">
                            <p:stCondLst>
                              <p:cond delay="0"/>
                            </p:stCondLst>
                            <p:childTnLst>
                              <p:par>
                                <p:cTn id="450" presetID="21" presetClass="entr" presetSubtype="1" fill="hold" grpId="0" nodeType="clickEffect">
                                  <p:stCondLst>
                                    <p:cond delay="0"/>
                                  </p:stCondLst>
                                  <p:childTnLst>
                                    <p:set>
                                      <p:cBhvr>
                                        <p:cTn id="451" dur="1" fill="hold">
                                          <p:stCondLst>
                                            <p:cond delay="0"/>
                                          </p:stCondLst>
                                        </p:cTn>
                                        <p:tgtEl>
                                          <p:spTgt spid="298"/>
                                        </p:tgtEl>
                                        <p:attrNameLst>
                                          <p:attrName>style.visibility</p:attrName>
                                        </p:attrNameLst>
                                      </p:cBhvr>
                                      <p:to>
                                        <p:strVal val="visible"/>
                                      </p:to>
                                    </p:set>
                                    <p:animEffect transition="in" filter="wheel(1)">
                                      <p:cBhvr>
                                        <p:cTn id="452" dur="2000"/>
                                        <p:tgtEl>
                                          <p:spTgt spid="298"/>
                                        </p:tgtEl>
                                      </p:cBhvr>
                                    </p:animEffect>
                                  </p:childTnLst>
                                </p:cTn>
                              </p:par>
                              <p:par>
                                <p:cTn id="453" presetID="21" presetClass="entr" presetSubtype="1" fill="hold" grpId="0" nodeType="withEffect">
                                  <p:stCondLst>
                                    <p:cond delay="0"/>
                                  </p:stCondLst>
                                  <p:childTnLst>
                                    <p:set>
                                      <p:cBhvr>
                                        <p:cTn id="454" dur="1" fill="hold">
                                          <p:stCondLst>
                                            <p:cond delay="0"/>
                                          </p:stCondLst>
                                        </p:cTn>
                                        <p:tgtEl>
                                          <p:spTgt spid="295"/>
                                        </p:tgtEl>
                                        <p:attrNameLst>
                                          <p:attrName>style.visibility</p:attrName>
                                        </p:attrNameLst>
                                      </p:cBhvr>
                                      <p:to>
                                        <p:strVal val="visible"/>
                                      </p:to>
                                    </p:set>
                                    <p:animEffect transition="in" filter="wheel(1)">
                                      <p:cBhvr>
                                        <p:cTn id="455" dur="2000"/>
                                        <p:tgtEl>
                                          <p:spTgt spid="295"/>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8" fill="hold" grpId="0" nodeType="clickEffect">
                                  <p:stCondLst>
                                    <p:cond delay="0"/>
                                  </p:stCondLst>
                                  <p:childTnLst>
                                    <p:set>
                                      <p:cBhvr>
                                        <p:cTn id="459" dur="1" fill="hold">
                                          <p:stCondLst>
                                            <p:cond delay="0"/>
                                          </p:stCondLst>
                                        </p:cTn>
                                        <p:tgtEl>
                                          <p:spTgt spid="285"/>
                                        </p:tgtEl>
                                        <p:attrNameLst>
                                          <p:attrName>style.visibility</p:attrName>
                                        </p:attrNameLst>
                                      </p:cBhvr>
                                      <p:to>
                                        <p:strVal val="visible"/>
                                      </p:to>
                                    </p:set>
                                    <p:animEffect transition="in" filter="wipe(left)">
                                      <p:cBhvr>
                                        <p:cTn id="460" dur="1000"/>
                                        <p:tgtEl>
                                          <p:spTgt spid="285"/>
                                        </p:tgtEl>
                                      </p:cBhvr>
                                    </p:animEffect>
                                  </p:childTnLst>
                                </p:cTn>
                              </p:par>
                            </p:childTnLst>
                          </p:cTn>
                        </p:par>
                        <p:par>
                          <p:cTn id="461" fill="hold">
                            <p:stCondLst>
                              <p:cond delay="1000"/>
                            </p:stCondLst>
                            <p:childTnLst>
                              <p:par>
                                <p:cTn id="462" presetID="22" presetClass="entr" presetSubtype="4" fill="hold" grpId="0" nodeType="afterEffect">
                                  <p:stCondLst>
                                    <p:cond delay="0"/>
                                  </p:stCondLst>
                                  <p:childTnLst>
                                    <p:set>
                                      <p:cBhvr>
                                        <p:cTn id="463" dur="1" fill="hold">
                                          <p:stCondLst>
                                            <p:cond delay="0"/>
                                          </p:stCondLst>
                                        </p:cTn>
                                        <p:tgtEl>
                                          <p:spTgt spid="236"/>
                                        </p:tgtEl>
                                        <p:attrNameLst>
                                          <p:attrName>style.visibility</p:attrName>
                                        </p:attrNameLst>
                                      </p:cBhvr>
                                      <p:to>
                                        <p:strVal val="visible"/>
                                      </p:to>
                                    </p:set>
                                    <p:animEffect transition="in" filter="wipe(down)">
                                      <p:cBhvr>
                                        <p:cTn id="464" dur="1000"/>
                                        <p:tgtEl>
                                          <p:spTgt spid="236"/>
                                        </p:tgtEl>
                                      </p:cBhvr>
                                    </p:animEffect>
                                  </p:childTnLst>
                                </p:cTn>
                              </p:par>
                            </p:childTnLst>
                          </p:cTn>
                        </p:par>
                      </p:childTnLst>
                    </p:cTn>
                  </p:par>
                  <p:par>
                    <p:cTn id="465" fill="hold">
                      <p:stCondLst>
                        <p:cond delay="indefinite"/>
                      </p:stCondLst>
                      <p:childTnLst>
                        <p:par>
                          <p:cTn id="466" fill="hold">
                            <p:stCondLst>
                              <p:cond delay="0"/>
                            </p:stCondLst>
                            <p:childTnLst>
                              <p:par>
                                <p:cTn id="467" presetID="21" presetClass="entr" presetSubtype="1" fill="hold" grpId="0" nodeType="clickEffect">
                                  <p:stCondLst>
                                    <p:cond delay="0"/>
                                  </p:stCondLst>
                                  <p:childTnLst>
                                    <p:set>
                                      <p:cBhvr>
                                        <p:cTn id="468" dur="1" fill="hold">
                                          <p:stCondLst>
                                            <p:cond delay="0"/>
                                          </p:stCondLst>
                                        </p:cTn>
                                        <p:tgtEl>
                                          <p:spTgt spid="237"/>
                                        </p:tgtEl>
                                        <p:attrNameLst>
                                          <p:attrName>style.visibility</p:attrName>
                                        </p:attrNameLst>
                                      </p:cBhvr>
                                      <p:to>
                                        <p:strVal val="visible"/>
                                      </p:to>
                                    </p:set>
                                    <p:animEffect transition="in" filter="wheel(1)">
                                      <p:cBhvr>
                                        <p:cTn id="469" dur="2000"/>
                                        <p:tgtEl>
                                          <p:spTgt spid="237"/>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4" fill="hold" grpId="0" nodeType="clickEffect">
                                  <p:stCondLst>
                                    <p:cond delay="0"/>
                                  </p:stCondLst>
                                  <p:childTnLst>
                                    <p:set>
                                      <p:cBhvr>
                                        <p:cTn id="473" dur="1" fill="hold">
                                          <p:stCondLst>
                                            <p:cond delay="0"/>
                                          </p:stCondLst>
                                        </p:cTn>
                                        <p:tgtEl>
                                          <p:spTgt spid="242"/>
                                        </p:tgtEl>
                                        <p:attrNameLst>
                                          <p:attrName>style.visibility</p:attrName>
                                        </p:attrNameLst>
                                      </p:cBhvr>
                                      <p:to>
                                        <p:strVal val="visible"/>
                                      </p:to>
                                    </p:set>
                                    <p:animEffect transition="in" filter="wipe(down)">
                                      <p:cBhvr>
                                        <p:cTn id="474" dur="500"/>
                                        <p:tgtEl>
                                          <p:spTgt spid="242"/>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4" fill="hold" grpId="0" nodeType="clickEffect">
                                  <p:stCondLst>
                                    <p:cond delay="0"/>
                                  </p:stCondLst>
                                  <p:childTnLst>
                                    <p:set>
                                      <p:cBhvr>
                                        <p:cTn id="478" dur="1" fill="hold">
                                          <p:stCondLst>
                                            <p:cond delay="0"/>
                                          </p:stCondLst>
                                        </p:cTn>
                                        <p:tgtEl>
                                          <p:spTgt spid="243"/>
                                        </p:tgtEl>
                                        <p:attrNameLst>
                                          <p:attrName>style.visibility</p:attrName>
                                        </p:attrNameLst>
                                      </p:cBhvr>
                                      <p:to>
                                        <p:strVal val="visible"/>
                                      </p:to>
                                    </p:set>
                                    <p:animEffect transition="in" filter="wipe(down)">
                                      <p:cBhvr>
                                        <p:cTn id="479" dur="1000"/>
                                        <p:tgtEl>
                                          <p:spTgt spid="243"/>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4" fill="hold" grpId="0" nodeType="clickEffect">
                                  <p:stCondLst>
                                    <p:cond delay="0"/>
                                  </p:stCondLst>
                                  <p:childTnLst>
                                    <p:set>
                                      <p:cBhvr>
                                        <p:cTn id="483" dur="1" fill="hold">
                                          <p:stCondLst>
                                            <p:cond delay="0"/>
                                          </p:stCondLst>
                                        </p:cTn>
                                        <p:tgtEl>
                                          <p:spTgt spid="238"/>
                                        </p:tgtEl>
                                        <p:attrNameLst>
                                          <p:attrName>style.visibility</p:attrName>
                                        </p:attrNameLst>
                                      </p:cBhvr>
                                      <p:to>
                                        <p:strVal val="visible"/>
                                      </p:to>
                                    </p:set>
                                    <p:animEffect transition="in" filter="wipe(down)">
                                      <p:cBhvr>
                                        <p:cTn id="484" dur="1000"/>
                                        <p:tgtEl>
                                          <p:spTgt spid="238"/>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244"/>
                                        </p:tgtEl>
                                        <p:attrNameLst>
                                          <p:attrName>style.visibility</p:attrName>
                                        </p:attrNameLst>
                                      </p:cBhvr>
                                      <p:to>
                                        <p:strVal val="visible"/>
                                      </p:to>
                                    </p:set>
                                    <p:animEffect transition="in" filter="wipe(down)">
                                      <p:cBhvr>
                                        <p:cTn id="487" dur="1000"/>
                                        <p:tgtEl>
                                          <p:spTgt spid="244"/>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245"/>
                                        </p:tgtEl>
                                        <p:attrNameLst>
                                          <p:attrName>style.visibility</p:attrName>
                                        </p:attrNameLst>
                                      </p:cBhvr>
                                      <p:to>
                                        <p:strVal val="visible"/>
                                      </p:to>
                                    </p:set>
                                    <p:animEffect transition="in" filter="wipe(down)">
                                      <p:cBhvr>
                                        <p:cTn id="490" dur="1000"/>
                                        <p:tgtEl>
                                          <p:spTgt spid="245"/>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239"/>
                                        </p:tgtEl>
                                        <p:attrNameLst>
                                          <p:attrName>style.visibility</p:attrName>
                                        </p:attrNameLst>
                                      </p:cBhvr>
                                      <p:to>
                                        <p:strVal val="visible"/>
                                      </p:to>
                                    </p:set>
                                    <p:animEffect transition="in" filter="wipe(down)">
                                      <p:cBhvr>
                                        <p:cTn id="493" dur="1000"/>
                                        <p:tgtEl>
                                          <p:spTgt spid="239"/>
                                        </p:tgtEl>
                                      </p:cBhvr>
                                    </p:animEffect>
                                  </p:childTnLst>
                                </p:cTn>
                              </p:par>
                            </p:childTnLst>
                          </p:cTn>
                        </p:par>
                      </p:childTnLst>
                    </p:cTn>
                  </p:par>
                  <p:par>
                    <p:cTn id="494" fill="hold">
                      <p:stCondLst>
                        <p:cond delay="indefinite"/>
                      </p:stCondLst>
                      <p:childTnLst>
                        <p:par>
                          <p:cTn id="495" fill="hold">
                            <p:stCondLst>
                              <p:cond delay="0"/>
                            </p:stCondLst>
                            <p:childTnLst>
                              <p:par>
                                <p:cTn id="496" presetID="22" presetClass="entr" presetSubtype="4" fill="hold" grpId="0" nodeType="clickEffect">
                                  <p:stCondLst>
                                    <p:cond delay="0"/>
                                  </p:stCondLst>
                                  <p:childTnLst>
                                    <p:set>
                                      <p:cBhvr>
                                        <p:cTn id="497" dur="1" fill="hold">
                                          <p:stCondLst>
                                            <p:cond delay="0"/>
                                          </p:stCondLst>
                                        </p:cTn>
                                        <p:tgtEl>
                                          <p:spTgt spid="240"/>
                                        </p:tgtEl>
                                        <p:attrNameLst>
                                          <p:attrName>style.visibility</p:attrName>
                                        </p:attrNameLst>
                                      </p:cBhvr>
                                      <p:to>
                                        <p:strVal val="visible"/>
                                      </p:to>
                                    </p:set>
                                    <p:animEffect transition="in" filter="wipe(down)">
                                      <p:cBhvr>
                                        <p:cTn id="498" dur="1000"/>
                                        <p:tgtEl>
                                          <p:spTgt spid="240"/>
                                        </p:tgtEl>
                                      </p:cBhvr>
                                    </p:animEffect>
                                  </p:childTnLst>
                                </p:cTn>
                              </p:par>
                              <p:par>
                                <p:cTn id="499" presetID="22" presetClass="entr" presetSubtype="4" fill="hold" grpId="0" nodeType="withEffect">
                                  <p:stCondLst>
                                    <p:cond delay="0"/>
                                  </p:stCondLst>
                                  <p:childTnLst>
                                    <p:set>
                                      <p:cBhvr>
                                        <p:cTn id="500" dur="1" fill="hold">
                                          <p:stCondLst>
                                            <p:cond delay="0"/>
                                          </p:stCondLst>
                                        </p:cTn>
                                        <p:tgtEl>
                                          <p:spTgt spid="246"/>
                                        </p:tgtEl>
                                        <p:attrNameLst>
                                          <p:attrName>style.visibility</p:attrName>
                                        </p:attrNameLst>
                                      </p:cBhvr>
                                      <p:to>
                                        <p:strVal val="visible"/>
                                      </p:to>
                                    </p:set>
                                    <p:animEffect transition="in" filter="wipe(down)">
                                      <p:cBhvr>
                                        <p:cTn id="501" dur="1000"/>
                                        <p:tgtEl>
                                          <p:spTgt spid="246"/>
                                        </p:tgtEl>
                                      </p:cBhvr>
                                    </p:animEffect>
                                  </p:childTnLst>
                                </p:cTn>
                              </p:par>
                              <p:par>
                                <p:cTn id="502" presetID="22" presetClass="entr" presetSubtype="4" fill="hold" grpId="0" nodeType="withEffect">
                                  <p:stCondLst>
                                    <p:cond delay="0"/>
                                  </p:stCondLst>
                                  <p:childTnLst>
                                    <p:set>
                                      <p:cBhvr>
                                        <p:cTn id="503" dur="1" fill="hold">
                                          <p:stCondLst>
                                            <p:cond delay="0"/>
                                          </p:stCondLst>
                                        </p:cTn>
                                        <p:tgtEl>
                                          <p:spTgt spid="247"/>
                                        </p:tgtEl>
                                        <p:attrNameLst>
                                          <p:attrName>style.visibility</p:attrName>
                                        </p:attrNameLst>
                                      </p:cBhvr>
                                      <p:to>
                                        <p:strVal val="visible"/>
                                      </p:to>
                                    </p:set>
                                    <p:animEffect transition="in" filter="wipe(down)">
                                      <p:cBhvr>
                                        <p:cTn id="504" dur="1000"/>
                                        <p:tgtEl>
                                          <p:spTgt spid="247"/>
                                        </p:tgtEl>
                                      </p:cBhvr>
                                    </p:animEffect>
                                  </p:childTnLst>
                                </p:cTn>
                              </p:par>
                              <p:par>
                                <p:cTn id="505" presetID="22" presetClass="entr" presetSubtype="4" fill="hold" grpId="0" nodeType="withEffect">
                                  <p:stCondLst>
                                    <p:cond delay="0"/>
                                  </p:stCondLst>
                                  <p:childTnLst>
                                    <p:set>
                                      <p:cBhvr>
                                        <p:cTn id="506" dur="1" fill="hold">
                                          <p:stCondLst>
                                            <p:cond delay="0"/>
                                          </p:stCondLst>
                                        </p:cTn>
                                        <p:tgtEl>
                                          <p:spTgt spid="241"/>
                                        </p:tgtEl>
                                        <p:attrNameLst>
                                          <p:attrName>style.visibility</p:attrName>
                                        </p:attrNameLst>
                                      </p:cBhvr>
                                      <p:to>
                                        <p:strVal val="visible"/>
                                      </p:to>
                                    </p:set>
                                    <p:animEffect transition="in" filter="wipe(down)">
                                      <p:cBhvr>
                                        <p:cTn id="507" dur="1000"/>
                                        <p:tgtEl>
                                          <p:spTgt spid="241"/>
                                        </p:tgtEl>
                                      </p:cBhvr>
                                    </p:animEffect>
                                  </p:childTnLst>
                                </p:cTn>
                              </p:par>
                            </p:childTnLst>
                          </p:cTn>
                        </p:par>
                      </p:childTnLst>
                    </p:cTn>
                  </p:par>
                  <p:par>
                    <p:cTn id="508" fill="hold">
                      <p:stCondLst>
                        <p:cond delay="indefinite"/>
                      </p:stCondLst>
                      <p:childTnLst>
                        <p:par>
                          <p:cTn id="509" fill="hold">
                            <p:stCondLst>
                              <p:cond delay="0"/>
                            </p:stCondLst>
                            <p:childTnLst>
                              <p:par>
                                <p:cTn id="510" presetID="22" presetClass="entr" presetSubtype="4" fill="hold" grpId="0" nodeType="clickEffect">
                                  <p:stCondLst>
                                    <p:cond delay="0"/>
                                  </p:stCondLst>
                                  <p:childTnLst>
                                    <p:set>
                                      <p:cBhvr>
                                        <p:cTn id="511" dur="1" fill="hold">
                                          <p:stCondLst>
                                            <p:cond delay="0"/>
                                          </p:stCondLst>
                                        </p:cTn>
                                        <p:tgtEl>
                                          <p:spTgt spid="248"/>
                                        </p:tgtEl>
                                        <p:attrNameLst>
                                          <p:attrName>style.visibility</p:attrName>
                                        </p:attrNameLst>
                                      </p:cBhvr>
                                      <p:to>
                                        <p:strVal val="visible"/>
                                      </p:to>
                                    </p:set>
                                    <p:animEffect transition="in" filter="wipe(down)">
                                      <p:cBhvr>
                                        <p:cTn id="512" dur="1000"/>
                                        <p:tgtEl>
                                          <p:spTgt spid="248"/>
                                        </p:tgtEl>
                                      </p:cBhvr>
                                    </p:animEffect>
                                  </p:childTnLst>
                                </p:cTn>
                              </p:par>
                            </p:childTnLst>
                          </p:cTn>
                        </p:par>
                      </p:childTnLst>
                    </p:cTn>
                  </p:par>
                  <p:par>
                    <p:cTn id="513" fill="hold">
                      <p:stCondLst>
                        <p:cond delay="indefinite"/>
                      </p:stCondLst>
                      <p:childTnLst>
                        <p:par>
                          <p:cTn id="514" fill="hold">
                            <p:stCondLst>
                              <p:cond delay="0"/>
                            </p:stCondLst>
                            <p:childTnLst>
                              <p:par>
                                <p:cTn id="515" presetID="22" presetClass="entr" presetSubtype="8" fill="hold" grpId="0" nodeType="clickEffect">
                                  <p:stCondLst>
                                    <p:cond delay="0"/>
                                  </p:stCondLst>
                                  <p:childTnLst>
                                    <p:set>
                                      <p:cBhvr>
                                        <p:cTn id="516" dur="1" fill="hold">
                                          <p:stCondLst>
                                            <p:cond delay="0"/>
                                          </p:stCondLst>
                                        </p:cTn>
                                        <p:tgtEl>
                                          <p:spTgt spid="253"/>
                                        </p:tgtEl>
                                        <p:attrNameLst>
                                          <p:attrName>style.visibility</p:attrName>
                                        </p:attrNameLst>
                                      </p:cBhvr>
                                      <p:to>
                                        <p:strVal val="visible"/>
                                      </p:to>
                                    </p:set>
                                    <p:animEffect transition="in" filter="wipe(left)">
                                      <p:cBhvr>
                                        <p:cTn id="517" dur="1000"/>
                                        <p:tgtEl>
                                          <p:spTgt spid="253"/>
                                        </p:tgtEl>
                                      </p:cBhvr>
                                    </p:animEffect>
                                  </p:childTnLst>
                                </p:cTn>
                              </p:par>
                            </p:childTnLst>
                          </p:cTn>
                        </p:par>
                      </p:childTnLst>
                    </p:cTn>
                  </p:par>
                  <p:par>
                    <p:cTn id="518" fill="hold">
                      <p:stCondLst>
                        <p:cond delay="indefinite"/>
                      </p:stCondLst>
                      <p:childTnLst>
                        <p:par>
                          <p:cTn id="519" fill="hold">
                            <p:stCondLst>
                              <p:cond delay="0"/>
                            </p:stCondLst>
                            <p:childTnLst>
                              <p:par>
                                <p:cTn id="520" presetID="22" presetClass="entr" presetSubtype="2" fill="hold" grpId="0" nodeType="clickEffect">
                                  <p:stCondLst>
                                    <p:cond delay="0"/>
                                  </p:stCondLst>
                                  <p:childTnLst>
                                    <p:set>
                                      <p:cBhvr>
                                        <p:cTn id="521" dur="1" fill="hold">
                                          <p:stCondLst>
                                            <p:cond delay="0"/>
                                          </p:stCondLst>
                                        </p:cTn>
                                        <p:tgtEl>
                                          <p:spTgt spid="254"/>
                                        </p:tgtEl>
                                        <p:attrNameLst>
                                          <p:attrName>style.visibility</p:attrName>
                                        </p:attrNameLst>
                                      </p:cBhvr>
                                      <p:to>
                                        <p:strVal val="visible"/>
                                      </p:to>
                                    </p:set>
                                    <p:animEffect transition="in" filter="wipe(right)">
                                      <p:cBhvr>
                                        <p:cTn id="522" dur="1000"/>
                                        <p:tgtEl>
                                          <p:spTgt spid="254"/>
                                        </p:tgtEl>
                                      </p:cBhvr>
                                    </p:animEffect>
                                  </p:childTnLst>
                                </p:cTn>
                              </p:par>
                            </p:childTnLst>
                          </p:cTn>
                        </p:par>
                      </p:childTnLst>
                    </p:cTn>
                  </p:par>
                  <p:par>
                    <p:cTn id="523" fill="hold">
                      <p:stCondLst>
                        <p:cond delay="indefinite"/>
                      </p:stCondLst>
                      <p:childTnLst>
                        <p:par>
                          <p:cTn id="524" fill="hold">
                            <p:stCondLst>
                              <p:cond delay="0"/>
                            </p:stCondLst>
                            <p:childTnLst>
                              <p:par>
                                <p:cTn id="525" presetID="22" presetClass="entr" presetSubtype="1" fill="hold" grpId="0" nodeType="clickEffect">
                                  <p:stCondLst>
                                    <p:cond delay="0"/>
                                  </p:stCondLst>
                                  <p:childTnLst>
                                    <p:set>
                                      <p:cBhvr>
                                        <p:cTn id="526" dur="1" fill="hold">
                                          <p:stCondLst>
                                            <p:cond delay="0"/>
                                          </p:stCondLst>
                                        </p:cTn>
                                        <p:tgtEl>
                                          <p:spTgt spid="255"/>
                                        </p:tgtEl>
                                        <p:attrNameLst>
                                          <p:attrName>style.visibility</p:attrName>
                                        </p:attrNameLst>
                                      </p:cBhvr>
                                      <p:to>
                                        <p:strVal val="visible"/>
                                      </p:to>
                                    </p:set>
                                    <p:animEffect transition="in" filter="wipe(up)">
                                      <p:cBhvr>
                                        <p:cTn id="527" dur="1000"/>
                                        <p:tgtEl>
                                          <p:spTgt spid="255"/>
                                        </p:tgtEl>
                                      </p:cBhvr>
                                    </p:animEffect>
                                  </p:childTnLst>
                                </p:cTn>
                              </p:par>
                            </p:childTnLst>
                          </p:cTn>
                        </p:par>
                        <p:par>
                          <p:cTn id="528" fill="hold">
                            <p:stCondLst>
                              <p:cond delay="1000"/>
                            </p:stCondLst>
                            <p:childTnLst>
                              <p:par>
                                <p:cTn id="529" presetID="22" presetClass="entr" presetSubtype="1" fill="hold" grpId="0" nodeType="afterEffect">
                                  <p:stCondLst>
                                    <p:cond delay="0"/>
                                  </p:stCondLst>
                                  <p:childTnLst>
                                    <p:set>
                                      <p:cBhvr>
                                        <p:cTn id="530" dur="1" fill="hold">
                                          <p:stCondLst>
                                            <p:cond delay="0"/>
                                          </p:stCondLst>
                                        </p:cTn>
                                        <p:tgtEl>
                                          <p:spTgt spid="264"/>
                                        </p:tgtEl>
                                        <p:attrNameLst>
                                          <p:attrName>style.visibility</p:attrName>
                                        </p:attrNameLst>
                                      </p:cBhvr>
                                      <p:to>
                                        <p:strVal val="visible"/>
                                      </p:to>
                                    </p:set>
                                    <p:animEffect transition="in" filter="wipe(up)">
                                      <p:cBhvr>
                                        <p:cTn id="531" dur="1000"/>
                                        <p:tgtEl>
                                          <p:spTgt spid="264"/>
                                        </p:tgtEl>
                                      </p:cBhvr>
                                    </p:animEffect>
                                  </p:childTnLst>
                                </p:cTn>
                              </p:par>
                            </p:childTnLst>
                          </p:cTn>
                        </p:par>
                        <p:par>
                          <p:cTn id="532" fill="hold">
                            <p:stCondLst>
                              <p:cond delay="2000"/>
                            </p:stCondLst>
                            <p:childTnLst>
                              <p:par>
                                <p:cTn id="533" presetID="22" presetClass="entr" presetSubtype="1" fill="hold" grpId="0" nodeType="afterEffect">
                                  <p:stCondLst>
                                    <p:cond delay="0"/>
                                  </p:stCondLst>
                                  <p:childTnLst>
                                    <p:set>
                                      <p:cBhvr>
                                        <p:cTn id="534" dur="1" fill="hold">
                                          <p:stCondLst>
                                            <p:cond delay="0"/>
                                          </p:stCondLst>
                                        </p:cTn>
                                        <p:tgtEl>
                                          <p:spTgt spid="265"/>
                                        </p:tgtEl>
                                        <p:attrNameLst>
                                          <p:attrName>style.visibility</p:attrName>
                                        </p:attrNameLst>
                                      </p:cBhvr>
                                      <p:to>
                                        <p:strVal val="visible"/>
                                      </p:to>
                                    </p:set>
                                    <p:animEffect transition="in" filter="wipe(up)">
                                      <p:cBhvr>
                                        <p:cTn id="535" dur="1000"/>
                                        <p:tgtEl>
                                          <p:spTgt spid="265"/>
                                        </p:tgtEl>
                                      </p:cBhvr>
                                    </p:animEffect>
                                  </p:childTnLst>
                                </p:cTn>
                              </p:par>
                            </p:childTnLst>
                          </p:cTn>
                        </p:par>
                        <p:par>
                          <p:cTn id="536" fill="hold">
                            <p:stCondLst>
                              <p:cond delay="3000"/>
                            </p:stCondLst>
                            <p:childTnLst>
                              <p:par>
                                <p:cTn id="537" presetID="22" presetClass="entr" presetSubtype="1" fill="hold" grpId="0" nodeType="afterEffect">
                                  <p:stCondLst>
                                    <p:cond delay="0"/>
                                  </p:stCondLst>
                                  <p:childTnLst>
                                    <p:set>
                                      <p:cBhvr>
                                        <p:cTn id="538" dur="1" fill="hold">
                                          <p:stCondLst>
                                            <p:cond delay="0"/>
                                          </p:stCondLst>
                                        </p:cTn>
                                        <p:tgtEl>
                                          <p:spTgt spid="266"/>
                                        </p:tgtEl>
                                        <p:attrNameLst>
                                          <p:attrName>style.visibility</p:attrName>
                                        </p:attrNameLst>
                                      </p:cBhvr>
                                      <p:to>
                                        <p:strVal val="visible"/>
                                      </p:to>
                                    </p:set>
                                    <p:animEffect transition="in" filter="wipe(up)">
                                      <p:cBhvr>
                                        <p:cTn id="539" dur="1000"/>
                                        <p:tgtEl>
                                          <p:spTgt spid="266"/>
                                        </p:tgtEl>
                                      </p:cBhvr>
                                    </p:animEffect>
                                  </p:childTnLst>
                                </p:cTn>
                              </p:par>
                            </p:childTnLst>
                          </p:cTn>
                        </p:par>
                        <p:par>
                          <p:cTn id="540" fill="hold">
                            <p:stCondLst>
                              <p:cond delay="4000"/>
                            </p:stCondLst>
                            <p:childTnLst>
                              <p:par>
                                <p:cTn id="541" presetID="22" presetClass="entr" presetSubtype="1" fill="hold" grpId="0" nodeType="afterEffect">
                                  <p:stCondLst>
                                    <p:cond delay="0"/>
                                  </p:stCondLst>
                                  <p:childTnLst>
                                    <p:set>
                                      <p:cBhvr>
                                        <p:cTn id="542" dur="1" fill="hold">
                                          <p:stCondLst>
                                            <p:cond delay="0"/>
                                          </p:stCondLst>
                                        </p:cTn>
                                        <p:tgtEl>
                                          <p:spTgt spid="269"/>
                                        </p:tgtEl>
                                        <p:attrNameLst>
                                          <p:attrName>style.visibility</p:attrName>
                                        </p:attrNameLst>
                                      </p:cBhvr>
                                      <p:to>
                                        <p:strVal val="visible"/>
                                      </p:to>
                                    </p:set>
                                    <p:animEffect transition="in" filter="wipe(up)">
                                      <p:cBhvr>
                                        <p:cTn id="543" dur="1000"/>
                                        <p:tgtEl>
                                          <p:spTgt spid="269"/>
                                        </p:tgtEl>
                                      </p:cBhvr>
                                    </p:animEffect>
                                  </p:childTnLst>
                                </p:cTn>
                              </p:par>
                            </p:childTnLst>
                          </p:cTn>
                        </p:par>
                        <p:par>
                          <p:cTn id="544" fill="hold">
                            <p:stCondLst>
                              <p:cond delay="5000"/>
                            </p:stCondLst>
                            <p:childTnLst>
                              <p:par>
                                <p:cTn id="545" presetID="22" presetClass="entr" presetSubtype="1" fill="hold" grpId="0" nodeType="afterEffect">
                                  <p:stCondLst>
                                    <p:cond delay="0"/>
                                  </p:stCondLst>
                                  <p:childTnLst>
                                    <p:set>
                                      <p:cBhvr>
                                        <p:cTn id="546" dur="1" fill="hold">
                                          <p:stCondLst>
                                            <p:cond delay="0"/>
                                          </p:stCondLst>
                                        </p:cTn>
                                        <p:tgtEl>
                                          <p:spTgt spid="267"/>
                                        </p:tgtEl>
                                        <p:attrNameLst>
                                          <p:attrName>style.visibility</p:attrName>
                                        </p:attrNameLst>
                                      </p:cBhvr>
                                      <p:to>
                                        <p:strVal val="visible"/>
                                      </p:to>
                                    </p:set>
                                    <p:animEffect transition="in" filter="wipe(up)">
                                      <p:cBhvr>
                                        <p:cTn id="547" dur="1000"/>
                                        <p:tgtEl>
                                          <p:spTgt spid="267"/>
                                        </p:tgtEl>
                                      </p:cBhvr>
                                    </p:animEffect>
                                  </p:childTnLst>
                                </p:cTn>
                              </p:par>
                            </p:childTnLst>
                          </p:cTn>
                        </p:par>
                        <p:par>
                          <p:cTn id="548" fill="hold">
                            <p:stCondLst>
                              <p:cond delay="6000"/>
                            </p:stCondLst>
                            <p:childTnLst>
                              <p:par>
                                <p:cTn id="549" presetID="22" presetClass="entr" presetSubtype="1" fill="hold" grpId="0" nodeType="afterEffect">
                                  <p:stCondLst>
                                    <p:cond delay="0"/>
                                  </p:stCondLst>
                                  <p:childTnLst>
                                    <p:set>
                                      <p:cBhvr>
                                        <p:cTn id="550" dur="1" fill="hold">
                                          <p:stCondLst>
                                            <p:cond delay="0"/>
                                          </p:stCondLst>
                                        </p:cTn>
                                        <p:tgtEl>
                                          <p:spTgt spid="268"/>
                                        </p:tgtEl>
                                        <p:attrNameLst>
                                          <p:attrName>style.visibility</p:attrName>
                                        </p:attrNameLst>
                                      </p:cBhvr>
                                      <p:to>
                                        <p:strVal val="visible"/>
                                      </p:to>
                                    </p:set>
                                    <p:animEffect transition="in" filter="wipe(up)">
                                      <p:cBhvr>
                                        <p:cTn id="551" dur="1000"/>
                                        <p:tgtEl>
                                          <p:spTgt spid="268"/>
                                        </p:tgtEl>
                                      </p:cBhvr>
                                    </p:animEffect>
                                  </p:childTnLst>
                                </p:cTn>
                              </p:par>
                            </p:childTnLst>
                          </p:cTn>
                        </p:par>
                        <p:par>
                          <p:cTn id="552" fill="hold">
                            <p:stCondLst>
                              <p:cond delay="7000"/>
                            </p:stCondLst>
                            <p:childTnLst>
                              <p:par>
                                <p:cTn id="553" presetID="22" presetClass="entr" presetSubtype="1" fill="hold" nodeType="afterEffect">
                                  <p:stCondLst>
                                    <p:cond delay="0"/>
                                  </p:stCondLst>
                                  <p:childTnLst>
                                    <p:set>
                                      <p:cBhvr>
                                        <p:cTn id="554" dur="1" fill="hold">
                                          <p:stCondLst>
                                            <p:cond delay="0"/>
                                          </p:stCondLst>
                                        </p:cTn>
                                        <p:tgtEl>
                                          <p:spTgt spid="28"/>
                                        </p:tgtEl>
                                        <p:attrNameLst>
                                          <p:attrName>style.visibility</p:attrName>
                                        </p:attrNameLst>
                                      </p:cBhvr>
                                      <p:to>
                                        <p:strVal val="visible"/>
                                      </p:to>
                                    </p:set>
                                    <p:animEffect transition="in" filter="wipe(up)">
                                      <p:cBhvr>
                                        <p:cTn id="555" dur="1000"/>
                                        <p:tgtEl>
                                          <p:spTgt spid="28"/>
                                        </p:tgtEl>
                                      </p:cBhvr>
                                    </p:animEffect>
                                  </p:childTnLst>
                                </p:cTn>
                              </p:par>
                            </p:childTnLst>
                          </p:cTn>
                        </p:par>
                      </p:childTnLst>
                    </p:cTn>
                  </p:par>
                  <p:par>
                    <p:cTn id="556" fill="hold">
                      <p:stCondLst>
                        <p:cond delay="indefinite"/>
                      </p:stCondLst>
                      <p:childTnLst>
                        <p:par>
                          <p:cTn id="557" fill="hold">
                            <p:stCondLst>
                              <p:cond delay="0"/>
                            </p:stCondLst>
                            <p:childTnLst>
                              <p:par>
                                <p:cTn id="558" presetID="22" presetClass="entr" presetSubtype="1" fill="hold" grpId="0" nodeType="clickEffect">
                                  <p:stCondLst>
                                    <p:cond delay="0"/>
                                  </p:stCondLst>
                                  <p:childTnLst>
                                    <p:set>
                                      <p:cBhvr>
                                        <p:cTn id="559" dur="1" fill="hold">
                                          <p:stCondLst>
                                            <p:cond delay="0"/>
                                          </p:stCondLst>
                                        </p:cTn>
                                        <p:tgtEl>
                                          <p:spTgt spid="256"/>
                                        </p:tgtEl>
                                        <p:attrNameLst>
                                          <p:attrName>style.visibility</p:attrName>
                                        </p:attrNameLst>
                                      </p:cBhvr>
                                      <p:to>
                                        <p:strVal val="visible"/>
                                      </p:to>
                                    </p:set>
                                    <p:animEffect transition="in" filter="wipe(up)">
                                      <p:cBhvr>
                                        <p:cTn id="560" dur="1000"/>
                                        <p:tgtEl>
                                          <p:spTgt spid="256"/>
                                        </p:tgtEl>
                                      </p:cBhvr>
                                    </p:animEffect>
                                  </p:childTnLst>
                                </p:cTn>
                              </p:par>
                              <p:par>
                                <p:cTn id="561" presetID="22" presetClass="entr" presetSubtype="1" fill="hold" grpId="0" nodeType="withEffect">
                                  <p:stCondLst>
                                    <p:cond delay="0"/>
                                  </p:stCondLst>
                                  <p:childTnLst>
                                    <p:set>
                                      <p:cBhvr>
                                        <p:cTn id="562" dur="1" fill="hold">
                                          <p:stCondLst>
                                            <p:cond delay="0"/>
                                          </p:stCondLst>
                                        </p:cTn>
                                        <p:tgtEl>
                                          <p:spTgt spid="257"/>
                                        </p:tgtEl>
                                        <p:attrNameLst>
                                          <p:attrName>style.visibility</p:attrName>
                                        </p:attrNameLst>
                                      </p:cBhvr>
                                      <p:to>
                                        <p:strVal val="visible"/>
                                      </p:to>
                                    </p:set>
                                    <p:animEffect transition="in" filter="wipe(up)">
                                      <p:cBhvr>
                                        <p:cTn id="563" dur="1000"/>
                                        <p:tgtEl>
                                          <p:spTgt spid="257"/>
                                        </p:tgtEl>
                                      </p:cBhvr>
                                    </p:animEffect>
                                  </p:childTnLst>
                                </p:cTn>
                              </p:par>
                              <p:par>
                                <p:cTn id="564" presetID="22" presetClass="entr" presetSubtype="1" fill="hold" grpId="0" nodeType="withEffect">
                                  <p:stCondLst>
                                    <p:cond delay="0"/>
                                  </p:stCondLst>
                                  <p:childTnLst>
                                    <p:set>
                                      <p:cBhvr>
                                        <p:cTn id="565" dur="1" fill="hold">
                                          <p:stCondLst>
                                            <p:cond delay="0"/>
                                          </p:stCondLst>
                                        </p:cTn>
                                        <p:tgtEl>
                                          <p:spTgt spid="258"/>
                                        </p:tgtEl>
                                        <p:attrNameLst>
                                          <p:attrName>style.visibility</p:attrName>
                                        </p:attrNameLst>
                                      </p:cBhvr>
                                      <p:to>
                                        <p:strVal val="visible"/>
                                      </p:to>
                                    </p:set>
                                    <p:animEffect transition="in" filter="wipe(up)">
                                      <p:cBhvr>
                                        <p:cTn id="566" dur="1000"/>
                                        <p:tgtEl>
                                          <p:spTgt spid="258"/>
                                        </p:tgtEl>
                                      </p:cBhvr>
                                    </p:animEffect>
                                  </p:childTnLst>
                                </p:cTn>
                              </p:par>
                              <p:par>
                                <p:cTn id="567" presetID="22" presetClass="entr" presetSubtype="1" fill="hold" grpId="0" nodeType="withEffect">
                                  <p:stCondLst>
                                    <p:cond delay="0"/>
                                  </p:stCondLst>
                                  <p:childTnLst>
                                    <p:set>
                                      <p:cBhvr>
                                        <p:cTn id="568" dur="1" fill="hold">
                                          <p:stCondLst>
                                            <p:cond delay="0"/>
                                          </p:stCondLst>
                                        </p:cTn>
                                        <p:tgtEl>
                                          <p:spTgt spid="259"/>
                                        </p:tgtEl>
                                        <p:attrNameLst>
                                          <p:attrName>style.visibility</p:attrName>
                                        </p:attrNameLst>
                                      </p:cBhvr>
                                      <p:to>
                                        <p:strVal val="visible"/>
                                      </p:to>
                                    </p:set>
                                    <p:animEffect transition="in" filter="wipe(up)">
                                      <p:cBhvr>
                                        <p:cTn id="569" dur="1000"/>
                                        <p:tgtEl>
                                          <p:spTgt spid="259"/>
                                        </p:tgtEl>
                                      </p:cBhvr>
                                    </p:animEffect>
                                  </p:childTnLst>
                                </p:cTn>
                              </p:par>
                              <p:par>
                                <p:cTn id="570" presetID="22" presetClass="entr" presetSubtype="1" fill="hold" grpId="0" nodeType="withEffect">
                                  <p:stCondLst>
                                    <p:cond delay="0"/>
                                  </p:stCondLst>
                                  <p:childTnLst>
                                    <p:set>
                                      <p:cBhvr>
                                        <p:cTn id="571" dur="1" fill="hold">
                                          <p:stCondLst>
                                            <p:cond delay="0"/>
                                          </p:stCondLst>
                                        </p:cTn>
                                        <p:tgtEl>
                                          <p:spTgt spid="260"/>
                                        </p:tgtEl>
                                        <p:attrNameLst>
                                          <p:attrName>style.visibility</p:attrName>
                                        </p:attrNameLst>
                                      </p:cBhvr>
                                      <p:to>
                                        <p:strVal val="visible"/>
                                      </p:to>
                                    </p:set>
                                    <p:animEffect transition="in" filter="wipe(up)">
                                      <p:cBhvr>
                                        <p:cTn id="572" dur="1000"/>
                                        <p:tgtEl>
                                          <p:spTgt spid="260"/>
                                        </p:tgtEl>
                                      </p:cBhvr>
                                    </p:animEffect>
                                  </p:childTnLst>
                                </p:cTn>
                              </p:par>
                              <p:par>
                                <p:cTn id="573" presetID="22" presetClass="entr" presetSubtype="1" fill="hold" grpId="0" nodeType="withEffect">
                                  <p:stCondLst>
                                    <p:cond delay="0"/>
                                  </p:stCondLst>
                                  <p:childTnLst>
                                    <p:set>
                                      <p:cBhvr>
                                        <p:cTn id="574" dur="1" fill="hold">
                                          <p:stCondLst>
                                            <p:cond delay="0"/>
                                          </p:stCondLst>
                                        </p:cTn>
                                        <p:tgtEl>
                                          <p:spTgt spid="261"/>
                                        </p:tgtEl>
                                        <p:attrNameLst>
                                          <p:attrName>style.visibility</p:attrName>
                                        </p:attrNameLst>
                                      </p:cBhvr>
                                      <p:to>
                                        <p:strVal val="visible"/>
                                      </p:to>
                                    </p:set>
                                    <p:animEffect transition="in" filter="wipe(up)">
                                      <p:cBhvr>
                                        <p:cTn id="575" dur="1000"/>
                                        <p:tgtEl>
                                          <p:spTgt spid="261"/>
                                        </p:tgtEl>
                                      </p:cBhvr>
                                    </p:animEffect>
                                  </p:childTnLst>
                                </p:cTn>
                              </p:par>
                              <p:par>
                                <p:cTn id="576" presetID="22" presetClass="entr" presetSubtype="1" fill="hold" grpId="0" nodeType="withEffect">
                                  <p:stCondLst>
                                    <p:cond delay="0"/>
                                  </p:stCondLst>
                                  <p:childTnLst>
                                    <p:set>
                                      <p:cBhvr>
                                        <p:cTn id="577" dur="1" fill="hold">
                                          <p:stCondLst>
                                            <p:cond delay="0"/>
                                          </p:stCondLst>
                                        </p:cTn>
                                        <p:tgtEl>
                                          <p:spTgt spid="262"/>
                                        </p:tgtEl>
                                        <p:attrNameLst>
                                          <p:attrName>style.visibility</p:attrName>
                                        </p:attrNameLst>
                                      </p:cBhvr>
                                      <p:to>
                                        <p:strVal val="visible"/>
                                      </p:to>
                                    </p:set>
                                    <p:animEffect transition="in" filter="wipe(up)">
                                      <p:cBhvr>
                                        <p:cTn id="578" dur="1000"/>
                                        <p:tgtEl>
                                          <p:spTgt spid="262"/>
                                        </p:tgtEl>
                                      </p:cBhvr>
                                    </p:animEffect>
                                  </p:childTnLst>
                                </p:cTn>
                              </p:par>
                              <p:par>
                                <p:cTn id="579" presetID="22" presetClass="entr" presetSubtype="1" fill="hold" grpId="0" nodeType="withEffect">
                                  <p:stCondLst>
                                    <p:cond delay="0"/>
                                  </p:stCondLst>
                                  <p:childTnLst>
                                    <p:set>
                                      <p:cBhvr>
                                        <p:cTn id="580" dur="1" fill="hold">
                                          <p:stCondLst>
                                            <p:cond delay="0"/>
                                          </p:stCondLst>
                                        </p:cTn>
                                        <p:tgtEl>
                                          <p:spTgt spid="263"/>
                                        </p:tgtEl>
                                        <p:attrNameLst>
                                          <p:attrName>style.visibility</p:attrName>
                                        </p:attrNameLst>
                                      </p:cBhvr>
                                      <p:to>
                                        <p:strVal val="visible"/>
                                      </p:to>
                                    </p:set>
                                    <p:animEffect transition="in" filter="wipe(up)">
                                      <p:cBhvr>
                                        <p:cTn id="581" dur="1000"/>
                                        <p:tgtEl>
                                          <p:spTgt spid="263"/>
                                        </p:tgtEl>
                                      </p:cBhvr>
                                    </p:animEffect>
                                  </p:childTnLst>
                                </p:cTn>
                              </p:par>
                            </p:childTnLst>
                          </p:cTn>
                        </p:par>
                      </p:childTnLst>
                    </p:cTn>
                  </p:par>
                  <p:par>
                    <p:cTn id="582" fill="hold">
                      <p:stCondLst>
                        <p:cond delay="indefinite"/>
                      </p:stCondLst>
                      <p:childTnLst>
                        <p:par>
                          <p:cTn id="583" fill="hold">
                            <p:stCondLst>
                              <p:cond delay="0"/>
                            </p:stCondLst>
                            <p:childTnLst>
                              <p:par>
                                <p:cTn id="584" presetID="22" presetClass="entr" presetSubtype="4" fill="hold" grpId="0" nodeType="clickEffect">
                                  <p:stCondLst>
                                    <p:cond delay="0"/>
                                  </p:stCondLst>
                                  <p:childTnLst>
                                    <p:set>
                                      <p:cBhvr>
                                        <p:cTn id="585" dur="1" fill="hold">
                                          <p:stCondLst>
                                            <p:cond delay="0"/>
                                          </p:stCondLst>
                                        </p:cTn>
                                        <p:tgtEl>
                                          <p:spTgt spid="278"/>
                                        </p:tgtEl>
                                        <p:attrNameLst>
                                          <p:attrName>style.visibility</p:attrName>
                                        </p:attrNameLst>
                                      </p:cBhvr>
                                      <p:to>
                                        <p:strVal val="visible"/>
                                      </p:to>
                                    </p:set>
                                    <p:animEffect transition="in" filter="wipe(down)">
                                      <p:cBhvr>
                                        <p:cTn id="586" dur="1000"/>
                                        <p:tgtEl>
                                          <p:spTgt spid="278"/>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273"/>
                                        </p:tgtEl>
                                        <p:attrNameLst>
                                          <p:attrName>style.visibility</p:attrName>
                                        </p:attrNameLst>
                                      </p:cBhvr>
                                      <p:to>
                                        <p:strVal val="visible"/>
                                      </p:to>
                                    </p:set>
                                    <p:animEffect transition="in" filter="wipe(down)">
                                      <p:cBhvr>
                                        <p:cTn id="589" dur="1000"/>
                                        <p:tgtEl>
                                          <p:spTgt spid="273"/>
                                        </p:tgtEl>
                                      </p:cBhvr>
                                    </p:animEffect>
                                  </p:childTnLst>
                                </p:cTn>
                              </p:par>
                            </p:childTnLst>
                          </p:cTn>
                        </p:par>
                      </p:childTnLst>
                    </p:cTn>
                  </p:par>
                  <p:par>
                    <p:cTn id="590" fill="hold">
                      <p:stCondLst>
                        <p:cond delay="indefinite"/>
                      </p:stCondLst>
                      <p:childTnLst>
                        <p:par>
                          <p:cTn id="591" fill="hold">
                            <p:stCondLst>
                              <p:cond delay="0"/>
                            </p:stCondLst>
                            <p:childTnLst>
                              <p:par>
                                <p:cTn id="592" presetID="22" presetClass="entr" presetSubtype="8" fill="hold" grpId="0" nodeType="clickEffect">
                                  <p:stCondLst>
                                    <p:cond delay="0"/>
                                  </p:stCondLst>
                                  <p:childTnLst>
                                    <p:set>
                                      <p:cBhvr>
                                        <p:cTn id="593" dur="1" fill="hold">
                                          <p:stCondLst>
                                            <p:cond delay="0"/>
                                          </p:stCondLst>
                                        </p:cTn>
                                        <p:tgtEl>
                                          <p:spTgt spid="252"/>
                                        </p:tgtEl>
                                        <p:attrNameLst>
                                          <p:attrName>style.visibility</p:attrName>
                                        </p:attrNameLst>
                                      </p:cBhvr>
                                      <p:to>
                                        <p:strVal val="visible"/>
                                      </p:to>
                                    </p:set>
                                    <p:animEffect transition="in" filter="wipe(left)">
                                      <p:cBhvr>
                                        <p:cTn id="594" dur="1000"/>
                                        <p:tgtEl>
                                          <p:spTgt spid="252"/>
                                        </p:tgtEl>
                                      </p:cBhvr>
                                    </p:animEffect>
                                  </p:childTnLst>
                                </p:cTn>
                              </p:par>
                            </p:childTnLst>
                          </p:cTn>
                        </p:par>
                      </p:childTnLst>
                    </p:cTn>
                  </p:par>
                  <p:par>
                    <p:cTn id="595" fill="hold">
                      <p:stCondLst>
                        <p:cond delay="indefinite"/>
                      </p:stCondLst>
                      <p:childTnLst>
                        <p:par>
                          <p:cTn id="596" fill="hold">
                            <p:stCondLst>
                              <p:cond delay="0"/>
                            </p:stCondLst>
                            <p:childTnLst>
                              <p:par>
                                <p:cTn id="597" presetID="22" presetClass="entr" presetSubtype="4" fill="hold" grpId="0" nodeType="clickEffect">
                                  <p:stCondLst>
                                    <p:cond delay="0"/>
                                  </p:stCondLst>
                                  <p:childTnLst>
                                    <p:set>
                                      <p:cBhvr>
                                        <p:cTn id="598" dur="1" fill="hold">
                                          <p:stCondLst>
                                            <p:cond delay="0"/>
                                          </p:stCondLst>
                                        </p:cTn>
                                        <p:tgtEl>
                                          <p:spTgt spid="279"/>
                                        </p:tgtEl>
                                        <p:attrNameLst>
                                          <p:attrName>style.visibility</p:attrName>
                                        </p:attrNameLst>
                                      </p:cBhvr>
                                      <p:to>
                                        <p:strVal val="visible"/>
                                      </p:to>
                                    </p:set>
                                    <p:animEffect transition="in" filter="wipe(down)">
                                      <p:cBhvr>
                                        <p:cTn id="599" dur="1000"/>
                                        <p:tgtEl>
                                          <p:spTgt spid="279"/>
                                        </p:tgtEl>
                                      </p:cBhvr>
                                    </p:animEffect>
                                  </p:childTnLst>
                                </p:cTn>
                              </p:par>
                              <p:par>
                                <p:cTn id="600" presetID="22" presetClass="entr" presetSubtype="4" fill="hold" grpId="0" nodeType="withEffect">
                                  <p:stCondLst>
                                    <p:cond delay="0"/>
                                  </p:stCondLst>
                                  <p:childTnLst>
                                    <p:set>
                                      <p:cBhvr>
                                        <p:cTn id="601" dur="1" fill="hold">
                                          <p:stCondLst>
                                            <p:cond delay="0"/>
                                          </p:stCondLst>
                                        </p:cTn>
                                        <p:tgtEl>
                                          <p:spTgt spid="275"/>
                                        </p:tgtEl>
                                        <p:attrNameLst>
                                          <p:attrName>style.visibility</p:attrName>
                                        </p:attrNameLst>
                                      </p:cBhvr>
                                      <p:to>
                                        <p:strVal val="visible"/>
                                      </p:to>
                                    </p:set>
                                    <p:animEffect transition="in" filter="wipe(down)">
                                      <p:cBhvr>
                                        <p:cTn id="602" dur="1000"/>
                                        <p:tgtEl>
                                          <p:spTgt spid="275"/>
                                        </p:tgtEl>
                                      </p:cBhvr>
                                    </p:animEffect>
                                  </p:childTnLst>
                                </p:cTn>
                              </p:par>
                            </p:childTnLst>
                          </p:cTn>
                        </p:par>
                      </p:childTnLst>
                    </p:cTn>
                  </p:par>
                  <p:par>
                    <p:cTn id="603" fill="hold">
                      <p:stCondLst>
                        <p:cond delay="indefinite"/>
                      </p:stCondLst>
                      <p:childTnLst>
                        <p:par>
                          <p:cTn id="604" fill="hold">
                            <p:stCondLst>
                              <p:cond delay="0"/>
                            </p:stCondLst>
                            <p:childTnLst>
                              <p:par>
                                <p:cTn id="605" presetID="22" presetClass="entr" presetSubtype="8" fill="hold" grpId="0" nodeType="clickEffect">
                                  <p:stCondLst>
                                    <p:cond delay="0"/>
                                  </p:stCondLst>
                                  <p:childTnLst>
                                    <p:set>
                                      <p:cBhvr>
                                        <p:cTn id="606" dur="1" fill="hold">
                                          <p:stCondLst>
                                            <p:cond delay="0"/>
                                          </p:stCondLst>
                                        </p:cTn>
                                        <p:tgtEl>
                                          <p:spTgt spid="251"/>
                                        </p:tgtEl>
                                        <p:attrNameLst>
                                          <p:attrName>style.visibility</p:attrName>
                                        </p:attrNameLst>
                                      </p:cBhvr>
                                      <p:to>
                                        <p:strVal val="visible"/>
                                      </p:to>
                                    </p:set>
                                    <p:animEffect transition="in" filter="wipe(left)">
                                      <p:cBhvr>
                                        <p:cTn id="607" dur="1000"/>
                                        <p:tgtEl>
                                          <p:spTgt spid="251"/>
                                        </p:tgtEl>
                                      </p:cBhvr>
                                    </p:animEffect>
                                  </p:childTnLst>
                                </p:cTn>
                              </p:par>
                            </p:childTnLst>
                          </p:cTn>
                        </p:par>
                      </p:childTnLst>
                    </p:cTn>
                  </p:par>
                  <p:par>
                    <p:cTn id="608" fill="hold">
                      <p:stCondLst>
                        <p:cond delay="indefinite"/>
                      </p:stCondLst>
                      <p:childTnLst>
                        <p:par>
                          <p:cTn id="609" fill="hold">
                            <p:stCondLst>
                              <p:cond delay="0"/>
                            </p:stCondLst>
                            <p:childTnLst>
                              <p:par>
                                <p:cTn id="610" presetID="22" presetClass="entr" presetSubtype="4" fill="hold" grpId="0" nodeType="clickEffect">
                                  <p:stCondLst>
                                    <p:cond delay="0"/>
                                  </p:stCondLst>
                                  <p:childTnLst>
                                    <p:set>
                                      <p:cBhvr>
                                        <p:cTn id="611" dur="1" fill="hold">
                                          <p:stCondLst>
                                            <p:cond delay="0"/>
                                          </p:stCondLst>
                                        </p:cTn>
                                        <p:tgtEl>
                                          <p:spTgt spid="280"/>
                                        </p:tgtEl>
                                        <p:attrNameLst>
                                          <p:attrName>style.visibility</p:attrName>
                                        </p:attrNameLst>
                                      </p:cBhvr>
                                      <p:to>
                                        <p:strVal val="visible"/>
                                      </p:to>
                                    </p:set>
                                    <p:animEffect transition="in" filter="wipe(down)">
                                      <p:cBhvr>
                                        <p:cTn id="612" dur="1000"/>
                                        <p:tgtEl>
                                          <p:spTgt spid="280"/>
                                        </p:tgtEl>
                                      </p:cBhvr>
                                    </p:animEffect>
                                  </p:childTnLst>
                                </p:cTn>
                              </p:par>
                              <p:par>
                                <p:cTn id="613" presetID="22" presetClass="entr" presetSubtype="4" fill="hold" grpId="0" nodeType="withEffect">
                                  <p:stCondLst>
                                    <p:cond delay="0"/>
                                  </p:stCondLst>
                                  <p:childTnLst>
                                    <p:set>
                                      <p:cBhvr>
                                        <p:cTn id="614" dur="1" fill="hold">
                                          <p:stCondLst>
                                            <p:cond delay="0"/>
                                          </p:stCondLst>
                                        </p:cTn>
                                        <p:tgtEl>
                                          <p:spTgt spid="276"/>
                                        </p:tgtEl>
                                        <p:attrNameLst>
                                          <p:attrName>style.visibility</p:attrName>
                                        </p:attrNameLst>
                                      </p:cBhvr>
                                      <p:to>
                                        <p:strVal val="visible"/>
                                      </p:to>
                                    </p:set>
                                    <p:animEffect transition="in" filter="wipe(down)">
                                      <p:cBhvr>
                                        <p:cTn id="615" dur="1000"/>
                                        <p:tgtEl>
                                          <p:spTgt spid="276"/>
                                        </p:tgtEl>
                                      </p:cBhvr>
                                    </p:animEffect>
                                  </p:childTnLst>
                                </p:cTn>
                              </p:par>
                            </p:childTnLst>
                          </p:cTn>
                        </p:par>
                      </p:childTnLst>
                    </p:cTn>
                  </p:par>
                  <p:par>
                    <p:cTn id="616" fill="hold">
                      <p:stCondLst>
                        <p:cond delay="indefinite"/>
                      </p:stCondLst>
                      <p:childTnLst>
                        <p:par>
                          <p:cTn id="617" fill="hold">
                            <p:stCondLst>
                              <p:cond delay="0"/>
                            </p:stCondLst>
                            <p:childTnLst>
                              <p:par>
                                <p:cTn id="618" presetID="22" presetClass="entr" presetSubtype="8" fill="hold" grpId="0" nodeType="clickEffect">
                                  <p:stCondLst>
                                    <p:cond delay="0"/>
                                  </p:stCondLst>
                                  <p:childTnLst>
                                    <p:set>
                                      <p:cBhvr>
                                        <p:cTn id="619" dur="1" fill="hold">
                                          <p:stCondLst>
                                            <p:cond delay="0"/>
                                          </p:stCondLst>
                                        </p:cTn>
                                        <p:tgtEl>
                                          <p:spTgt spid="250"/>
                                        </p:tgtEl>
                                        <p:attrNameLst>
                                          <p:attrName>style.visibility</p:attrName>
                                        </p:attrNameLst>
                                      </p:cBhvr>
                                      <p:to>
                                        <p:strVal val="visible"/>
                                      </p:to>
                                    </p:set>
                                    <p:animEffect transition="in" filter="wipe(left)">
                                      <p:cBhvr>
                                        <p:cTn id="620" dur="1000"/>
                                        <p:tgtEl>
                                          <p:spTgt spid="250"/>
                                        </p:tgtEl>
                                      </p:cBhvr>
                                    </p:animEffect>
                                  </p:childTnLst>
                                </p:cTn>
                              </p:par>
                            </p:childTnLst>
                          </p:cTn>
                        </p:par>
                      </p:childTnLst>
                    </p:cTn>
                  </p:par>
                  <p:par>
                    <p:cTn id="621" fill="hold">
                      <p:stCondLst>
                        <p:cond delay="indefinite"/>
                      </p:stCondLst>
                      <p:childTnLst>
                        <p:par>
                          <p:cTn id="622" fill="hold">
                            <p:stCondLst>
                              <p:cond delay="0"/>
                            </p:stCondLst>
                            <p:childTnLst>
                              <p:par>
                                <p:cTn id="623" presetID="22" presetClass="entr" presetSubtype="4" fill="hold" grpId="0" nodeType="clickEffect">
                                  <p:stCondLst>
                                    <p:cond delay="0"/>
                                  </p:stCondLst>
                                  <p:childTnLst>
                                    <p:set>
                                      <p:cBhvr>
                                        <p:cTn id="624" dur="1" fill="hold">
                                          <p:stCondLst>
                                            <p:cond delay="0"/>
                                          </p:stCondLst>
                                        </p:cTn>
                                        <p:tgtEl>
                                          <p:spTgt spid="281"/>
                                        </p:tgtEl>
                                        <p:attrNameLst>
                                          <p:attrName>style.visibility</p:attrName>
                                        </p:attrNameLst>
                                      </p:cBhvr>
                                      <p:to>
                                        <p:strVal val="visible"/>
                                      </p:to>
                                    </p:set>
                                    <p:animEffect transition="in" filter="wipe(down)">
                                      <p:cBhvr>
                                        <p:cTn id="625" dur="1000"/>
                                        <p:tgtEl>
                                          <p:spTgt spid="281"/>
                                        </p:tgtEl>
                                      </p:cBhvr>
                                    </p:animEffect>
                                  </p:childTnLst>
                                </p:cTn>
                              </p:par>
                              <p:par>
                                <p:cTn id="626" presetID="22" presetClass="entr" presetSubtype="4" fill="hold" grpId="0" nodeType="withEffect">
                                  <p:stCondLst>
                                    <p:cond delay="0"/>
                                  </p:stCondLst>
                                  <p:childTnLst>
                                    <p:set>
                                      <p:cBhvr>
                                        <p:cTn id="627" dur="1" fill="hold">
                                          <p:stCondLst>
                                            <p:cond delay="0"/>
                                          </p:stCondLst>
                                        </p:cTn>
                                        <p:tgtEl>
                                          <p:spTgt spid="277"/>
                                        </p:tgtEl>
                                        <p:attrNameLst>
                                          <p:attrName>style.visibility</p:attrName>
                                        </p:attrNameLst>
                                      </p:cBhvr>
                                      <p:to>
                                        <p:strVal val="visible"/>
                                      </p:to>
                                    </p:set>
                                    <p:animEffect transition="in" filter="wipe(down)">
                                      <p:cBhvr>
                                        <p:cTn id="628" dur="1000"/>
                                        <p:tgtEl>
                                          <p:spTgt spid="277"/>
                                        </p:tgtEl>
                                      </p:cBhvr>
                                    </p:animEffect>
                                  </p:childTnLst>
                                </p:cTn>
                              </p:par>
                            </p:childTnLst>
                          </p:cTn>
                        </p:par>
                      </p:childTnLst>
                    </p:cTn>
                  </p:par>
                  <p:par>
                    <p:cTn id="629" fill="hold">
                      <p:stCondLst>
                        <p:cond delay="indefinite"/>
                      </p:stCondLst>
                      <p:childTnLst>
                        <p:par>
                          <p:cTn id="630" fill="hold">
                            <p:stCondLst>
                              <p:cond delay="0"/>
                            </p:stCondLst>
                            <p:childTnLst>
                              <p:par>
                                <p:cTn id="631" presetID="22" presetClass="entr" presetSubtype="8" fill="hold" grpId="0" nodeType="clickEffect">
                                  <p:stCondLst>
                                    <p:cond delay="0"/>
                                  </p:stCondLst>
                                  <p:childTnLst>
                                    <p:set>
                                      <p:cBhvr>
                                        <p:cTn id="632" dur="1" fill="hold">
                                          <p:stCondLst>
                                            <p:cond delay="0"/>
                                          </p:stCondLst>
                                        </p:cTn>
                                        <p:tgtEl>
                                          <p:spTgt spid="249"/>
                                        </p:tgtEl>
                                        <p:attrNameLst>
                                          <p:attrName>style.visibility</p:attrName>
                                        </p:attrNameLst>
                                      </p:cBhvr>
                                      <p:to>
                                        <p:strVal val="visible"/>
                                      </p:to>
                                    </p:set>
                                    <p:animEffect transition="in" filter="wipe(left)">
                                      <p:cBhvr>
                                        <p:cTn id="633" dur="1000"/>
                                        <p:tgtEl>
                                          <p:spTgt spid="249"/>
                                        </p:tgtEl>
                                      </p:cBhvr>
                                    </p:animEffect>
                                  </p:childTnLst>
                                </p:cTn>
                              </p:par>
                            </p:childTnLst>
                          </p:cTn>
                        </p:par>
                      </p:childTnLst>
                    </p:cTn>
                  </p:par>
                  <p:par>
                    <p:cTn id="634" fill="hold">
                      <p:stCondLst>
                        <p:cond delay="indefinite"/>
                      </p:stCondLst>
                      <p:childTnLst>
                        <p:par>
                          <p:cTn id="635" fill="hold">
                            <p:stCondLst>
                              <p:cond delay="0"/>
                            </p:stCondLst>
                            <p:childTnLst>
                              <p:par>
                                <p:cTn id="636" presetID="22" presetClass="entr" presetSubtype="4" fill="hold" grpId="0" nodeType="clickEffect">
                                  <p:stCondLst>
                                    <p:cond delay="0"/>
                                  </p:stCondLst>
                                  <p:childTnLst>
                                    <p:set>
                                      <p:cBhvr>
                                        <p:cTn id="637" dur="1" fill="hold">
                                          <p:stCondLst>
                                            <p:cond delay="0"/>
                                          </p:stCondLst>
                                        </p:cTn>
                                        <p:tgtEl>
                                          <p:spTgt spid="282"/>
                                        </p:tgtEl>
                                        <p:attrNameLst>
                                          <p:attrName>style.visibility</p:attrName>
                                        </p:attrNameLst>
                                      </p:cBhvr>
                                      <p:to>
                                        <p:strVal val="visible"/>
                                      </p:to>
                                    </p:set>
                                    <p:animEffect transition="in" filter="wipe(down)">
                                      <p:cBhvr>
                                        <p:cTn id="638" dur="1000"/>
                                        <p:tgtEl>
                                          <p:spTgt spid="282"/>
                                        </p:tgtEl>
                                      </p:cBhvr>
                                    </p:animEffect>
                                  </p:childTnLst>
                                </p:cTn>
                              </p:par>
                            </p:childTnLst>
                          </p:cTn>
                        </p:par>
                      </p:childTnLst>
                    </p:cTn>
                  </p:par>
                  <p:par>
                    <p:cTn id="639" fill="hold">
                      <p:stCondLst>
                        <p:cond delay="indefinite"/>
                      </p:stCondLst>
                      <p:childTnLst>
                        <p:par>
                          <p:cTn id="640" fill="hold">
                            <p:stCondLst>
                              <p:cond delay="0"/>
                            </p:stCondLst>
                            <p:childTnLst>
                              <p:par>
                                <p:cTn id="641" presetID="22" presetClass="entr" presetSubtype="2" fill="hold" grpId="0" nodeType="clickEffect">
                                  <p:stCondLst>
                                    <p:cond delay="0"/>
                                  </p:stCondLst>
                                  <p:childTnLst>
                                    <p:set>
                                      <p:cBhvr>
                                        <p:cTn id="642" dur="1" fill="hold">
                                          <p:stCondLst>
                                            <p:cond delay="0"/>
                                          </p:stCondLst>
                                        </p:cTn>
                                        <p:tgtEl>
                                          <p:spTgt spid="270"/>
                                        </p:tgtEl>
                                        <p:attrNameLst>
                                          <p:attrName>style.visibility</p:attrName>
                                        </p:attrNameLst>
                                      </p:cBhvr>
                                      <p:to>
                                        <p:strVal val="visible"/>
                                      </p:to>
                                    </p:set>
                                    <p:animEffect transition="in" filter="wipe(right)">
                                      <p:cBhvr>
                                        <p:cTn id="643" dur="1000"/>
                                        <p:tgtEl>
                                          <p:spTgt spid="270"/>
                                        </p:tgtEl>
                                      </p:cBhvr>
                                    </p:animEffect>
                                  </p:childTnLst>
                                </p:cTn>
                              </p:par>
                            </p:childTnLst>
                          </p:cTn>
                        </p:par>
                      </p:childTnLst>
                    </p:cTn>
                  </p:par>
                  <p:par>
                    <p:cTn id="644" fill="hold">
                      <p:stCondLst>
                        <p:cond delay="indefinite"/>
                      </p:stCondLst>
                      <p:childTnLst>
                        <p:par>
                          <p:cTn id="645" fill="hold">
                            <p:stCondLst>
                              <p:cond delay="0"/>
                            </p:stCondLst>
                            <p:childTnLst>
                              <p:par>
                                <p:cTn id="646" presetID="22" presetClass="entr" presetSubtype="8" fill="hold" grpId="0" nodeType="clickEffect">
                                  <p:stCondLst>
                                    <p:cond delay="0"/>
                                  </p:stCondLst>
                                  <p:childTnLst>
                                    <p:set>
                                      <p:cBhvr>
                                        <p:cTn id="647" dur="1" fill="hold">
                                          <p:stCondLst>
                                            <p:cond delay="0"/>
                                          </p:stCondLst>
                                        </p:cTn>
                                        <p:tgtEl>
                                          <p:spTgt spid="272"/>
                                        </p:tgtEl>
                                        <p:attrNameLst>
                                          <p:attrName>style.visibility</p:attrName>
                                        </p:attrNameLst>
                                      </p:cBhvr>
                                      <p:to>
                                        <p:strVal val="visible"/>
                                      </p:to>
                                    </p:set>
                                    <p:animEffect transition="in" filter="wipe(left)">
                                      <p:cBhvr>
                                        <p:cTn id="648" dur="1000"/>
                                        <p:tgtEl>
                                          <p:spTgt spid="272"/>
                                        </p:tgtEl>
                                      </p:cBhvr>
                                    </p:animEffect>
                                  </p:childTnLst>
                                </p:cTn>
                              </p:par>
                            </p:childTnLst>
                          </p:cTn>
                        </p:par>
                      </p:childTnLst>
                    </p:cTn>
                  </p:par>
                  <p:par>
                    <p:cTn id="649" fill="hold">
                      <p:stCondLst>
                        <p:cond delay="indefinite"/>
                      </p:stCondLst>
                      <p:childTnLst>
                        <p:par>
                          <p:cTn id="650" fill="hold">
                            <p:stCondLst>
                              <p:cond delay="0"/>
                            </p:stCondLst>
                            <p:childTnLst>
                              <p:par>
                                <p:cTn id="651" presetID="22" presetClass="entr" presetSubtype="8" fill="hold" grpId="0" nodeType="clickEffect">
                                  <p:stCondLst>
                                    <p:cond delay="0"/>
                                  </p:stCondLst>
                                  <p:childTnLst>
                                    <p:set>
                                      <p:cBhvr>
                                        <p:cTn id="652" dur="1" fill="hold">
                                          <p:stCondLst>
                                            <p:cond delay="0"/>
                                          </p:stCondLst>
                                        </p:cTn>
                                        <p:tgtEl>
                                          <p:spTgt spid="274"/>
                                        </p:tgtEl>
                                        <p:attrNameLst>
                                          <p:attrName>style.visibility</p:attrName>
                                        </p:attrNameLst>
                                      </p:cBhvr>
                                      <p:to>
                                        <p:strVal val="visible"/>
                                      </p:to>
                                    </p:set>
                                    <p:animEffect transition="in" filter="wipe(left)">
                                      <p:cBhvr>
                                        <p:cTn id="653" dur="1000"/>
                                        <p:tgtEl>
                                          <p:spTgt spid="274"/>
                                        </p:tgtEl>
                                      </p:cBhvr>
                                    </p:animEffec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271"/>
                                        </p:tgtEl>
                                        <p:attrNameLst>
                                          <p:attrName>style.visibility</p:attrName>
                                        </p:attrNameLst>
                                      </p:cBhvr>
                                      <p:to>
                                        <p:strVal val="visible"/>
                                      </p:to>
                                    </p:set>
                                    <p:animEffect transition="in" filter="wipe(left)">
                                      <p:cBhvr>
                                        <p:cTn id="658" dur="1000"/>
                                        <p:tgtEl>
                                          <p:spTgt spid="271"/>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8" fill="hold" grpId="0" nodeType="clickEffect">
                                  <p:stCondLst>
                                    <p:cond delay="0"/>
                                  </p:stCondLst>
                                  <p:childTnLst>
                                    <p:set>
                                      <p:cBhvr>
                                        <p:cTn id="662" dur="1" fill="hold">
                                          <p:stCondLst>
                                            <p:cond delay="0"/>
                                          </p:stCondLst>
                                        </p:cTn>
                                        <p:tgtEl>
                                          <p:spTgt spid="296"/>
                                        </p:tgtEl>
                                        <p:attrNameLst>
                                          <p:attrName>style.visibility</p:attrName>
                                        </p:attrNameLst>
                                      </p:cBhvr>
                                      <p:to>
                                        <p:strVal val="visible"/>
                                      </p:to>
                                    </p:set>
                                    <p:animEffect transition="in" filter="wipe(left)">
                                      <p:cBhvr>
                                        <p:cTn id="663" dur="1000"/>
                                        <p:tgtEl>
                                          <p:spTgt spid="296"/>
                                        </p:tgtEl>
                                      </p:cBhvr>
                                    </p:animEffect>
                                  </p:childTnLst>
                                </p:cTn>
                              </p:par>
                              <p:par>
                                <p:cTn id="664" presetID="22" presetClass="entr" presetSubtype="8" fill="hold" grpId="0" nodeType="withEffect">
                                  <p:stCondLst>
                                    <p:cond delay="0"/>
                                  </p:stCondLst>
                                  <p:childTnLst>
                                    <p:set>
                                      <p:cBhvr>
                                        <p:cTn id="665" dur="1" fill="hold">
                                          <p:stCondLst>
                                            <p:cond delay="0"/>
                                          </p:stCondLst>
                                        </p:cTn>
                                        <p:tgtEl>
                                          <p:spTgt spid="297"/>
                                        </p:tgtEl>
                                        <p:attrNameLst>
                                          <p:attrName>style.visibility</p:attrName>
                                        </p:attrNameLst>
                                      </p:cBhvr>
                                      <p:to>
                                        <p:strVal val="visible"/>
                                      </p:to>
                                    </p:set>
                                    <p:animEffect transition="in" filter="wipe(left)">
                                      <p:cBhvr>
                                        <p:cTn id="666" dur="1000"/>
                                        <p:tgtEl>
                                          <p:spTgt spid="297"/>
                                        </p:tgtEl>
                                      </p:cBhvr>
                                    </p:animEffect>
                                  </p:childTnLst>
                                </p:cTn>
                              </p:par>
                              <p:par>
                                <p:cTn id="667" presetID="22" presetClass="entr" presetSubtype="8" fill="hold" grpId="0" nodeType="withEffect">
                                  <p:stCondLst>
                                    <p:cond delay="0"/>
                                  </p:stCondLst>
                                  <p:childTnLst>
                                    <p:set>
                                      <p:cBhvr>
                                        <p:cTn id="668" dur="1" fill="hold">
                                          <p:stCondLst>
                                            <p:cond delay="0"/>
                                          </p:stCondLst>
                                        </p:cTn>
                                        <p:tgtEl>
                                          <p:spTgt spid="299"/>
                                        </p:tgtEl>
                                        <p:attrNameLst>
                                          <p:attrName>style.visibility</p:attrName>
                                        </p:attrNameLst>
                                      </p:cBhvr>
                                      <p:to>
                                        <p:strVal val="visible"/>
                                      </p:to>
                                    </p:set>
                                    <p:animEffect transition="in" filter="wipe(left)">
                                      <p:cBhvr>
                                        <p:cTn id="669" dur="1000"/>
                                        <p:tgtEl>
                                          <p:spTgt spid="299"/>
                                        </p:tgtEl>
                                      </p:cBhvr>
                                    </p:animEffect>
                                  </p:childTnLst>
                                </p:cTn>
                              </p:par>
                              <p:par>
                                <p:cTn id="670" presetID="22" presetClass="entr" presetSubtype="8" fill="hold" grpId="0" nodeType="withEffect">
                                  <p:stCondLst>
                                    <p:cond delay="0"/>
                                  </p:stCondLst>
                                  <p:childTnLst>
                                    <p:set>
                                      <p:cBhvr>
                                        <p:cTn id="671" dur="1" fill="hold">
                                          <p:stCondLst>
                                            <p:cond delay="0"/>
                                          </p:stCondLst>
                                        </p:cTn>
                                        <p:tgtEl>
                                          <p:spTgt spid="301"/>
                                        </p:tgtEl>
                                        <p:attrNameLst>
                                          <p:attrName>style.visibility</p:attrName>
                                        </p:attrNameLst>
                                      </p:cBhvr>
                                      <p:to>
                                        <p:strVal val="visible"/>
                                      </p:to>
                                    </p:set>
                                    <p:animEffect transition="in" filter="wipe(left)">
                                      <p:cBhvr>
                                        <p:cTn id="672" dur="1000"/>
                                        <p:tgtEl>
                                          <p:spTgt spid="301"/>
                                        </p:tgtEl>
                                      </p:cBhvr>
                                    </p:animEffect>
                                  </p:childTnLst>
                                </p:cTn>
                              </p:par>
                              <p:par>
                                <p:cTn id="673" presetID="22" presetClass="entr" presetSubtype="8" fill="hold" grpId="0" nodeType="withEffect">
                                  <p:stCondLst>
                                    <p:cond delay="0"/>
                                  </p:stCondLst>
                                  <p:childTnLst>
                                    <p:set>
                                      <p:cBhvr>
                                        <p:cTn id="674" dur="1" fill="hold">
                                          <p:stCondLst>
                                            <p:cond delay="0"/>
                                          </p:stCondLst>
                                        </p:cTn>
                                        <p:tgtEl>
                                          <p:spTgt spid="300"/>
                                        </p:tgtEl>
                                        <p:attrNameLst>
                                          <p:attrName>style.visibility</p:attrName>
                                        </p:attrNameLst>
                                      </p:cBhvr>
                                      <p:to>
                                        <p:strVal val="visible"/>
                                      </p:to>
                                    </p:set>
                                    <p:animEffect transition="in" filter="wipe(left)">
                                      <p:cBhvr>
                                        <p:cTn id="675" dur="1000"/>
                                        <p:tgtEl>
                                          <p:spTgt spid="300"/>
                                        </p:tgtEl>
                                      </p:cBhvr>
                                    </p:animEffect>
                                  </p:childTnLst>
                                </p:cTn>
                              </p:par>
                            </p:childTnLst>
                          </p:cTn>
                        </p:par>
                      </p:childTnLst>
                    </p:cTn>
                  </p:par>
                  <p:par>
                    <p:cTn id="676" fill="hold">
                      <p:stCondLst>
                        <p:cond delay="indefinite"/>
                      </p:stCondLst>
                      <p:childTnLst>
                        <p:par>
                          <p:cTn id="677" fill="hold">
                            <p:stCondLst>
                              <p:cond delay="0"/>
                            </p:stCondLst>
                            <p:childTnLst>
                              <p:par>
                                <p:cTn id="678" presetID="22" presetClass="entr" presetSubtype="2" fill="hold" grpId="0" nodeType="clickEffect">
                                  <p:stCondLst>
                                    <p:cond delay="0"/>
                                  </p:stCondLst>
                                  <p:childTnLst>
                                    <p:set>
                                      <p:cBhvr>
                                        <p:cTn id="679" dur="1" fill="hold">
                                          <p:stCondLst>
                                            <p:cond delay="0"/>
                                          </p:stCondLst>
                                        </p:cTn>
                                        <p:tgtEl>
                                          <p:spTgt spid="302"/>
                                        </p:tgtEl>
                                        <p:attrNameLst>
                                          <p:attrName>style.visibility</p:attrName>
                                        </p:attrNameLst>
                                      </p:cBhvr>
                                      <p:to>
                                        <p:strVal val="visible"/>
                                      </p:to>
                                    </p:set>
                                    <p:animEffect transition="in" filter="wipe(right)">
                                      <p:cBhvr>
                                        <p:cTn id="680" dur="1000"/>
                                        <p:tgtEl>
                                          <p:spTgt spid="302"/>
                                        </p:tgtEl>
                                      </p:cBhvr>
                                    </p:animEffect>
                                  </p:childTnLst>
                                </p:cTn>
                              </p:par>
                            </p:childTnLst>
                          </p:cTn>
                        </p:par>
                      </p:childTnLst>
                    </p:cTn>
                  </p:par>
                  <p:par>
                    <p:cTn id="681" fill="hold">
                      <p:stCondLst>
                        <p:cond delay="indefinite"/>
                      </p:stCondLst>
                      <p:childTnLst>
                        <p:par>
                          <p:cTn id="682" fill="hold">
                            <p:stCondLst>
                              <p:cond delay="0"/>
                            </p:stCondLst>
                            <p:childTnLst>
                              <p:par>
                                <p:cTn id="683" presetID="22" presetClass="entr" presetSubtype="8" fill="hold" grpId="0" nodeType="clickEffect">
                                  <p:stCondLst>
                                    <p:cond delay="0"/>
                                  </p:stCondLst>
                                  <p:childTnLst>
                                    <p:set>
                                      <p:cBhvr>
                                        <p:cTn id="684" dur="1" fill="hold">
                                          <p:stCondLst>
                                            <p:cond delay="0"/>
                                          </p:stCondLst>
                                        </p:cTn>
                                        <p:tgtEl>
                                          <p:spTgt spid="305"/>
                                        </p:tgtEl>
                                        <p:attrNameLst>
                                          <p:attrName>style.visibility</p:attrName>
                                        </p:attrNameLst>
                                      </p:cBhvr>
                                      <p:to>
                                        <p:strVal val="visible"/>
                                      </p:to>
                                    </p:set>
                                    <p:animEffect transition="in" filter="wipe(left)">
                                      <p:cBhvr>
                                        <p:cTn id="685" dur="1000"/>
                                        <p:tgtEl>
                                          <p:spTgt spid="305"/>
                                        </p:tgtEl>
                                      </p:cBhvr>
                                    </p:animEffect>
                                  </p:childTnLst>
                                </p:cTn>
                              </p:par>
                            </p:childTnLst>
                          </p:cTn>
                        </p:par>
                      </p:childTnLst>
                    </p:cTn>
                  </p:par>
                  <p:par>
                    <p:cTn id="686" fill="hold">
                      <p:stCondLst>
                        <p:cond delay="indefinite"/>
                      </p:stCondLst>
                      <p:childTnLst>
                        <p:par>
                          <p:cTn id="687" fill="hold">
                            <p:stCondLst>
                              <p:cond delay="0"/>
                            </p:stCondLst>
                            <p:childTnLst>
                              <p:par>
                                <p:cTn id="688" presetID="22" presetClass="entr" presetSubtype="2" fill="hold" grpId="0" nodeType="clickEffect">
                                  <p:stCondLst>
                                    <p:cond delay="0"/>
                                  </p:stCondLst>
                                  <p:childTnLst>
                                    <p:set>
                                      <p:cBhvr>
                                        <p:cTn id="689" dur="1" fill="hold">
                                          <p:stCondLst>
                                            <p:cond delay="0"/>
                                          </p:stCondLst>
                                        </p:cTn>
                                        <p:tgtEl>
                                          <p:spTgt spid="303"/>
                                        </p:tgtEl>
                                        <p:attrNameLst>
                                          <p:attrName>style.visibility</p:attrName>
                                        </p:attrNameLst>
                                      </p:cBhvr>
                                      <p:to>
                                        <p:strVal val="visible"/>
                                      </p:to>
                                    </p:set>
                                    <p:animEffect transition="in" filter="wipe(right)">
                                      <p:cBhvr>
                                        <p:cTn id="690" dur="1000"/>
                                        <p:tgtEl>
                                          <p:spTgt spid="303"/>
                                        </p:tgtEl>
                                      </p:cBhvr>
                                    </p:animEffect>
                                  </p:childTnLst>
                                </p:cTn>
                              </p:par>
                            </p:childTnLst>
                          </p:cTn>
                        </p:par>
                      </p:childTnLst>
                    </p:cTn>
                  </p:par>
                  <p:par>
                    <p:cTn id="691" fill="hold">
                      <p:stCondLst>
                        <p:cond delay="indefinite"/>
                      </p:stCondLst>
                      <p:childTnLst>
                        <p:par>
                          <p:cTn id="692" fill="hold">
                            <p:stCondLst>
                              <p:cond delay="0"/>
                            </p:stCondLst>
                            <p:childTnLst>
                              <p:par>
                                <p:cTn id="693" presetID="22" presetClass="entr" presetSubtype="8" fill="hold" grpId="0" nodeType="clickEffect">
                                  <p:stCondLst>
                                    <p:cond delay="0"/>
                                  </p:stCondLst>
                                  <p:childTnLst>
                                    <p:set>
                                      <p:cBhvr>
                                        <p:cTn id="694" dur="1" fill="hold">
                                          <p:stCondLst>
                                            <p:cond delay="0"/>
                                          </p:stCondLst>
                                        </p:cTn>
                                        <p:tgtEl>
                                          <p:spTgt spid="306"/>
                                        </p:tgtEl>
                                        <p:attrNameLst>
                                          <p:attrName>style.visibility</p:attrName>
                                        </p:attrNameLst>
                                      </p:cBhvr>
                                      <p:to>
                                        <p:strVal val="visible"/>
                                      </p:to>
                                    </p:set>
                                    <p:animEffect transition="in" filter="wipe(left)">
                                      <p:cBhvr>
                                        <p:cTn id="695" dur="1000"/>
                                        <p:tgtEl>
                                          <p:spTgt spid="306"/>
                                        </p:tgtEl>
                                      </p:cBhvr>
                                    </p:animEffect>
                                  </p:childTnLst>
                                </p:cTn>
                              </p:par>
                            </p:childTnLst>
                          </p:cTn>
                        </p:par>
                      </p:childTnLst>
                    </p:cTn>
                  </p:par>
                  <p:par>
                    <p:cTn id="696" fill="hold">
                      <p:stCondLst>
                        <p:cond delay="indefinite"/>
                      </p:stCondLst>
                      <p:childTnLst>
                        <p:par>
                          <p:cTn id="697" fill="hold">
                            <p:stCondLst>
                              <p:cond delay="0"/>
                            </p:stCondLst>
                            <p:childTnLst>
                              <p:par>
                                <p:cTn id="698" presetID="22" presetClass="entr" presetSubtype="2" fill="hold" grpId="0" nodeType="clickEffect">
                                  <p:stCondLst>
                                    <p:cond delay="0"/>
                                  </p:stCondLst>
                                  <p:childTnLst>
                                    <p:set>
                                      <p:cBhvr>
                                        <p:cTn id="699" dur="1" fill="hold">
                                          <p:stCondLst>
                                            <p:cond delay="0"/>
                                          </p:stCondLst>
                                        </p:cTn>
                                        <p:tgtEl>
                                          <p:spTgt spid="304"/>
                                        </p:tgtEl>
                                        <p:attrNameLst>
                                          <p:attrName>style.visibility</p:attrName>
                                        </p:attrNameLst>
                                      </p:cBhvr>
                                      <p:to>
                                        <p:strVal val="visible"/>
                                      </p:to>
                                    </p:set>
                                    <p:animEffect transition="in" filter="wipe(right)">
                                      <p:cBhvr>
                                        <p:cTn id="700" dur="1000"/>
                                        <p:tgtEl>
                                          <p:spTgt spid="304"/>
                                        </p:tgtEl>
                                      </p:cBhvr>
                                    </p:animEffect>
                                  </p:childTnLst>
                                </p:cTn>
                              </p:par>
                            </p:childTnLst>
                          </p:cTn>
                        </p:par>
                      </p:childTnLst>
                    </p:cTn>
                  </p:par>
                  <p:par>
                    <p:cTn id="701" fill="hold">
                      <p:stCondLst>
                        <p:cond delay="indefinite"/>
                      </p:stCondLst>
                      <p:childTnLst>
                        <p:par>
                          <p:cTn id="702" fill="hold">
                            <p:stCondLst>
                              <p:cond delay="0"/>
                            </p:stCondLst>
                            <p:childTnLst>
                              <p:par>
                                <p:cTn id="703" presetID="22" presetClass="entr" presetSubtype="2" fill="hold" grpId="0" nodeType="clickEffect">
                                  <p:stCondLst>
                                    <p:cond delay="0"/>
                                  </p:stCondLst>
                                  <p:childTnLst>
                                    <p:set>
                                      <p:cBhvr>
                                        <p:cTn id="704" dur="1" fill="hold">
                                          <p:stCondLst>
                                            <p:cond delay="0"/>
                                          </p:stCondLst>
                                        </p:cTn>
                                        <p:tgtEl>
                                          <p:spTgt spid="307"/>
                                        </p:tgtEl>
                                        <p:attrNameLst>
                                          <p:attrName>style.visibility</p:attrName>
                                        </p:attrNameLst>
                                      </p:cBhvr>
                                      <p:to>
                                        <p:strVal val="visible"/>
                                      </p:to>
                                    </p:set>
                                    <p:animEffect transition="in" filter="wipe(right)">
                                      <p:cBhvr>
                                        <p:cTn id="705" dur="1000"/>
                                        <p:tgtEl>
                                          <p:spTgt spid="307"/>
                                        </p:tgtEl>
                                      </p:cBhvr>
                                    </p:animEffect>
                                  </p:childTnLst>
                                </p:cTn>
                              </p:par>
                            </p:childTnLst>
                          </p:cTn>
                        </p:par>
                      </p:childTnLst>
                    </p:cTn>
                  </p:par>
                  <p:par>
                    <p:cTn id="706" fill="hold">
                      <p:stCondLst>
                        <p:cond delay="indefinite"/>
                      </p:stCondLst>
                      <p:childTnLst>
                        <p:par>
                          <p:cTn id="707" fill="hold">
                            <p:stCondLst>
                              <p:cond delay="0"/>
                            </p:stCondLst>
                            <p:childTnLst>
                              <p:par>
                                <p:cTn id="708" presetID="21" presetClass="entr" presetSubtype="1" fill="hold" grpId="0" nodeType="clickEffect">
                                  <p:stCondLst>
                                    <p:cond delay="0"/>
                                  </p:stCondLst>
                                  <p:childTnLst>
                                    <p:set>
                                      <p:cBhvr>
                                        <p:cTn id="709" dur="1" fill="hold">
                                          <p:stCondLst>
                                            <p:cond delay="0"/>
                                          </p:stCondLst>
                                        </p:cTn>
                                        <p:tgtEl>
                                          <p:spTgt spid="309"/>
                                        </p:tgtEl>
                                        <p:attrNameLst>
                                          <p:attrName>style.visibility</p:attrName>
                                        </p:attrNameLst>
                                      </p:cBhvr>
                                      <p:to>
                                        <p:strVal val="visible"/>
                                      </p:to>
                                    </p:set>
                                    <p:animEffect transition="in" filter="wheel(1)">
                                      <p:cBhvr>
                                        <p:cTn id="710" dur="2000"/>
                                        <p:tgtEl>
                                          <p:spTgt spid="309"/>
                                        </p:tgtEl>
                                      </p:cBhvr>
                                    </p:animEffect>
                                  </p:childTnLst>
                                </p:cTn>
                              </p:par>
                              <p:par>
                                <p:cTn id="711" presetID="21" presetClass="entr" presetSubtype="1" fill="hold" grpId="0" nodeType="withEffect">
                                  <p:stCondLst>
                                    <p:cond delay="0"/>
                                  </p:stCondLst>
                                  <p:childTnLst>
                                    <p:set>
                                      <p:cBhvr>
                                        <p:cTn id="712" dur="1" fill="hold">
                                          <p:stCondLst>
                                            <p:cond delay="0"/>
                                          </p:stCondLst>
                                        </p:cTn>
                                        <p:tgtEl>
                                          <p:spTgt spid="308"/>
                                        </p:tgtEl>
                                        <p:attrNameLst>
                                          <p:attrName>style.visibility</p:attrName>
                                        </p:attrNameLst>
                                      </p:cBhvr>
                                      <p:to>
                                        <p:strVal val="visible"/>
                                      </p:to>
                                    </p:set>
                                    <p:animEffect transition="in" filter="wheel(1)">
                                      <p:cBhvr>
                                        <p:cTn id="713" dur="2000"/>
                                        <p:tgtEl>
                                          <p:spTgt spid="308"/>
                                        </p:tgtEl>
                                      </p:cBhvr>
                                    </p:animEffect>
                                  </p:childTnLst>
                                </p:cTn>
                              </p:par>
                            </p:childTnLst>
                          </p:cTn>
                        </p:par>
                      </p:childTnLst>
                    </p:cTn>
                  </p:par>
                  <p:par>
                    <p:cTn id="714" fill="hold">
                      <p:stCondLst>
                        <p:cond delay="indefinite"/>
                      </p:stCondLst>
                      <p:childTnLst>
                        <p:par>
                          <p:cTn id="715" fill="hold">
                            <p:stCondLst>
                              <p:cond delay="0"/>
                            </p:stCondLst>
                            <p:childTnLst>
                              <p:par>
                                <p:cTn id="716" presetID="21" presetClass="entr" presetSubtype="1" fill="hold" grpId="0" nodeType="clickEffect">
                                  <p:stCondLst>
                                    <p:cond delay="0"/>
                                  </p:stCondLst>
                                  <p:childTnLst>
                                    <p:set>
                                      <p:cBhvr>
                                        <p:cTn id="717" dur="1" fill="hold">
                                          <p:stCondLst>
                                            <p:cond delay="0"/>
                                          </p:stCondLst>
                                        </p:cTn>
                                        <p:tgtEl>
                                          <p:spTgt spid="311"/>
                                        </p:tgtEl>
                                        <p:attrNameLst>
                                          <p:attrName>style.visibility</p:attrName>
                                        </p:attrNameLst>
                                      </p:cBhvr>
                                      <p:to>
                                        <p:strVal val="visible"/>
                                      </p:to>
                                    </p:set>
                                    <p:animEffect transition="in" filter="wheel(1)">
                                      <p:cBhvr>
                                        <p:cTn id="718" dur="2000"/>
                                        <p:tgtEl>
                                          <p:spTgt spid="311"/>
                                        </p:tgtEl>
                                      </p:cBhvr>
                                    </p:animEffect>
                                  </p:childTnLst>
                                </p:cTn>
                              </p:par>
                              <p:par>
                                <p:cTn id="719" presetID="21" presetClass="entr" presetSubtype="1" fill="hold" grpId="0" nodeType="withEffect">
                                  <p:stCondLst>
                                    <p:cond delay="0"/>
                                  </p:stCondLst>
                                  <p:childTnLst>
                                    <p:set>
                                      <p:cBhvr>
                                        <p:cTn id="720" dur="1" fill="hold">
                                          <p:stCondLst>
                                            <p:cond delay="0"/>
                                          </p:stCondLst>
                                        </p:cTn>
                                        <p:tgtEl>
                                          <p:spTgt spid="310"/>
                                        </p:tgtEl>
                                        <p:attrNameLst>
                                          <p:attrName>style.visibility</p:attrName>
                                        </p:attrNameLst>
                                      </p:cBhvr>
                                      <p:to>
                                        <p:strVal val="visible"/>
                                      </p:to>
                                    </p:set>
                                    <p:animEffect transition="in" filter="wheel(1)">
                                      <p:cBhvr>
                                        <p:cTn id="721" dur="2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2" grpId="0" animBg="1"/>
      <p:bldP spid="7" grpId="0" animBg="1"/>
      <p:bldP spid="11" grpId="0" animBg="1"/>
      <p:bldP spid="12" grpId="0" animBg="1"/>
      <p:bldP spid="13" grpId="0" animBg="1"/>
      <p:bldP spid="14" grpId="0" animBg="1"/>
      <p:bldP spid="15" grpId="0" animBg="1"/>
      <p:bldP spid="16" grpId="0" animBg="1"/>
      <p:bldP spid="18" grpId="0" animBg="1"/>
      <p:bldP spid="20" grpId="0" animBg="1"/>
      <p:bldP spid="24" grpId="0" animBg="1"/>
      <p:bldP spid="26"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Thank You</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25597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0437"/>
            <a:ext cx="10910455" cy="1454728"/>
          </a:xfrm>
        </p:spPr>
        <p:txBody>
          <a:bodyPr/>
          <a:lstStyle/>
          <a:p>
            <a:r>
              <a:rPr lang="en-US" i="1" dirty="0"/>
              <a:t>when surfaces are laid out on a plane surface, all of them appear in their true shape and true size.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47" y="1447801"/>
            <a:ext cx="10431159" cy="5215579"/>
          </a:xfrm>
          <a:prstGeom prst="rect">
            <a:avLst/>
          </a:prstGeom>
        </p:spPr>
      </p:pic>
      <p:sp>
        <p:nvSpPr>
          <p:cNvPr id="2" name="Footer Placeholder 1"/>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78849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89397"/>
            <a:ext cx="10765665" cy="5687566"/>
          </a:xfrm>
        </p:spPr>
        <p:txBody>
          <a:bodyPr>
            <a:normAutofit/>
          </a:bodyPr>
          <a:lstStyle/>
          <a:p>
            <a:pPr marL="0" indent="0">
              <a:buNone/>
            </a:pPr>
            <a:r>
              <a:rPr lang="en-US" dirty="0"/>
              <a:t>General Steps to approach the surface development problem:</a:t>
            </a:r>
          </a:p>
          <a:p>
            <a:pPr marL="514350" indent="-514350">
              <a:buFont typeface="+mj-lt"/>
              <a:buAutoNum type="arabicPeriod"/>
            </a:pPr>
            <a:r>
              <a:rPr lang="en-US" dirty="0"/>
              <a:t>Copy the question exactly without altering the given information.</a:t>
            </a:r>
          </a:p>
          <a:p>
            <a:pPr marL="514350" indent="-514350">
              <a:buFont typeface="+mj-lt"/>
              <a:buAutoNum type="arabicPeriod"/>
            </a:pPr>
            <a:r>
              <a:rPr lang="en-US" dirty="0"/>
              <a:t>Complete the effects of sectioning of the solid in it’s respective views (most commonly top view).</a:t>
            </a:r>
          </a:p>
          <a:p>
            <a:pPr marL="514350" indent="-514350">
              <a:buFont typeface="+mj-lt"/>
              <a:buAutoNum type="arabicPeriod"/>
            </a:pPr>
            <a:r>
              <a:rPr lang="en-US" dirty="0"/>
              <a:t>Determine the true shape of the section which appears as an apparent shape.</a:t>
            </a:r>
          </a:p>
          <a:p>
            <a:pPr marL="514350" indent="-514350">
              <a:buFont typeface="+mj-lt"/>
              <a:buAutoNum type="arabicPeriod"/>
            </a:pPr>
            <a:r>
              <a:rPr lang="en-US" dirty="0"/>
              <a:t>Develop the Lateral surface of the uncut solid.</a:t>
            </a:r>
          </a:p>
          <a:p>
            <a:pPr marL="514350" indent="-514350">
              <a:buFont typeface="+mj-lt"/>
              <a:buAutoNum type="arabicPeriod"/>
            </a:pPr>
            <a:r>
              <a:rPr lang="en-US" dirty="0"/>
              <a:t>Determine the critical points in the uncut lateral surface to add the effects of sectioning of the solid.</a:t>
            </a:r>
          </a:p>
          <a:p>
            <a:pPr marL="514350" indent="-514350">
              <a:buFont typeface="+mj-lt"/>
              <a:buAutoNum type="arabicPeriod"/>
            </a:pPr>
            <a:r>
              <a:rPr lang="en-US" dirty="0"/>
              <a:t>Attach the true top surface and bottom surface to the finally developed lateral surface of the solid.</a:t>
            </a: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5643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516351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14537"/>
            <a:ext cx="10515600" cy="1319357"/>
          </a:xfrm>
        </p:spPr>
        <p:txBody>
          <a:bodyPr/>
          <a:lstStyle/>
          <a:p>
            <a:r>
              <a:rPr lang="en-US" dirty="0"/>
              <a:t>1) Make a complete orthographic drawing of a geometrical solid cut by a plane. Find the true shape of the section. Construct the development of the surface of the solid.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74" y="1339994"/>
            <a:ext cx="4905655" cy="5556642"/>
          </a:xfrm>
          <a:prstGeom prst="rect">
            <a:avLst/>
          </a:prstGeom>
        </p:spPr>
      </p:pic>
      <p:cxnSp>
        <p:nvCxnSpPr>
          <p:cNvPr id="6" name="Straight Connector 5"/>
          <p:cNvCxnSpPr/>
          <p:nvPr/>
        </p:nvCxnSpPr>
        <p:spPr>
          <a:xfrm>
            <a:off x="5458107" y="1717965"/>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73521" y="1717965"/>
            <a:ext cx="61210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73521" y="6645499"/>
            <a:ext cx="61561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58107" y="1717964"/>
            <a:ext cx="2614411" cy="369332"/>
          </a:xfrm>
          <a:prstGeom prst="rect">
            <a:avLst/>
          </a:prstGeom>
          <a:noFill/>
        </p:spPr>
        <p:txBody>
          <a:bodyPr wrap="square" rtlCol="0">
            <a:spAutoFit/>
          </a:bodyPr>
          <a:lstStyle/>
          <a:p>
            <a:r>
              <a:rPr lang="en-US" dirty="0"/>
              <a:t>3D Visualization:</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107" y="2238361"/>
            <a:ext cx="3067478" cy="3886742"/>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518" y="2502180"/>
            <a:ext cx="3307586" cy="3571605"/>
          </a:xfrm>
          <a:prstGeom prst="rect">
            <a:avLst/>
          </a:prstGeom>
        </p:spPr>
      </p:pic>
      <p:sp>
        <p:nvSpPr>
          <p:cNvPr id="2" name="Footer Placeholder 1"/>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39343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80">
                                          <p:stCondLst>
                                            <p:cond delay="0"/>
                                          </p:stCondLst>
                                        </p:cTn>
                                        <p:tgtEl>
                                          <p:spTgt spid="23"/>
                                        </p:tgtEl>
                                      </p:cBhvr>
                                    </p:animEffect>
                                    <p:anim calcmode="lin" valueType="num">
                                      <p:cBhvr>
                                        <p:cTn id="35"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0" dur="26">
                                          <p:stCondLst>
                                            <p:cond delay="650"/>
                                          </p:stCondLst>
                                        </p:cTn>
                                        <p:tgtEl>
                                          <p:spTgt spid="23"/>
                                        </p:tgtEl>
                                      </p:cBhvr>
                                      <p:to x="100000" y="60000"/>
                                    </p:animScale>
                                    <p:animScale>
                                      <p:cBhvr>
                                        <p:cTn id="41" dur="166" decel="50000">
                                          <p:stCondLst>
                                            <p:cond delay="676"/>
                                          </p:stCondLst>
                                        </p:cTn>
                                        <p:tgtEl>
                                          <p:spTgt spid="23"/>
                                        </p:tgtEl>
                                      </p:cBhvr>
                                      <p:to x="100000" y="100000"/>
                                    </p:animScale>
                                    <p:animScale>
                                      <p:cBhvr>
                                        <p:cTn id="42" dur="26">
                                          <p:stCondLst>
                                            <p:cond delay="1312"/>
                                          </p:stCondLst>
                                        </p:cTn>
                                        <p:tgtEl>
                                          <p:spTgt spid="23"/>
                                        </p:tgtEl>
                                      </p:cBhvr>
                                      <p:to x="100000" y="80000"/>
                                    </p:animScale>
                                    <p:animScale>
                                      <p:cBhvr>
                                        <p:cTn id="43" dur="166" decel="50000">
                                          <p:stCondLst>
                                            <p:cond delay="1338"/>
                                          </p:stCondLst>
                                        </p:cTn>
                                        <p:tgtEl>
                                          <p:spTgt spid="23"/>
                                        </p:tgtEl>
                                      </p:cBhvr>
                                      <p:to x="100000" y="100000"/>
                                    </p:animScale>
                                    <p:animScale>
                                      <p:cBhvr>
                                        <p:cTn id="44" dur="26">
                                          <p:stCondLst>
                                            <p:cond delay="1642"/>
                                          </p:stCondLst>
                                        </p:cTn>
                                        <p:tgtEl>
                                          <p:spTgt spid="23"/>
                                        </p:tgtEl>
                                      </p:cBhvr>
                                      <p:to x="100000" y="90000"/>
                                    </p:animScale>
                                    <p:animScale>
                                      <p:cBhvr>
                                        <p:cTn id="45" dur="166" decel="50000">
                                          <p:stCondLst>
                                            <p:cond delay="1668"/>
                                          </p:stCondLst>
                                        </p:cTn>
                                        <p:tgtEl>
                                          <p:spTgt spid="23"/>
                                        </p:tgtEl>
                                      </p:cBhvr>
                                      <p:to x="100000" y="100000"/>
                                    </p:animScale>
                                    <p:animScale>
                                      <p:cBhvr>
                                        <p:cTn id="46" dur="26">
                                          <p:stCondLst>
                                            <p:cond delay="1808"/>
                                          </p:stCondLst>
                                        </p:cTn>
                                        <p:tgtEl>
                                          <p:spTgt spid="23"/>
                                        </p:tgtEl>
                                      </p:cBhvr>
                                      <p:to x="100000" y="95000"/>
                                    </p:animScale>
                                    <p:animScale>
                                      <p:cBhvr>
                                        <p:cTn id="47" dur="166" decel="50000">
                                          <p:stCondLst>
                                            <p:cond delay="1834"/>
                                          </p:stCondLst>
                                        </p:cTn>
                                        <p:tgtEl>
                                          <p:spTgt spid="23"/>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80">
                                          <p:stCondLst>
                                            <p:cond delay="0"/>
                                          </p:stCondLst>
                                        </p:cTn>
                                        <p:tgtEl>
                                          <p:spTgt spid="24"/>
                                        </p:tgtEl>
                                      </p:cBhvr>
                                    </p:animEffect>
                                    <p:anim calcmode="lin" valueType="num">
                                      <p:cBhvr>
                                        <p:cTn id="5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8" dur="26">
                                          <p:stCondLst>
                                            <p:cond delay="650"/>
                                          </p:stCondLst>
                                        </p:cTn>
                                        <p:tgtEl>
                                          <p:spTgt spid="24"/>
                                        </p:tgtEl>
                                      </p:cBhvr>
                                      <p:to x="100000" y="60000"/>
                                    </p:animScale>
                                    <p:animScale>
                                      <p:cBhvr>
                                        <p:cTn id="59" dur="166" decel="50000">
                                          <p:stCondLst>
                                            <p:cond delay="676"/>
                                          </p:stCondLst>
                                        </p:cTn>
                                        <p:tgtEl>
                                          <p:spTgt spid="24"/>
                                        </p:tgtEl>
                                      </p:cBhvr>
                                      <p:to x="100000" y="100000"/>
                                    </p:animScale>
                                    <p:animScale>
                                      <p:cBhvr>
                                        <p:cTn id="60" dur="26">
                                          <p:stCondLst>
                                            <p:cond delay="1312"/>
                                          </p:stCondLst>
                                        </p:cTn>
                                        <p:tgtEl>
                                          <p:spTgt spid="24"/>
                                        </p:tgtEl>
                                      </p:cBhvr>
                                      <p:to x="100000" y="80000"/>
                                    </p:animScale>
                                    <p:animScale>
                                      <p:cBhvr>
                                        <p:cTn id="61" dur="166" decel="50000">
                                          <p:stCondLst>
                                            <p:cond delay="1338"/>
                                          </p:stCondLst>
                                        </p:cTn>
                                        <p:tgtEl>
                                          <p:spTgt spid="24"/>
                                        </p:tgtEl>
                                      </p:cBhvr>
                                      <p:to x="100000" y="100000"/>
                                    </p:animScale>
                                    <p:animScale>
                                      <p:cBhvr>
                                        <p:cTn id="62" dur="26">
                                          <p:stCondLst>
                                            <p:cond delay="1642"/>
                                          </p:stCondLst>
                                        </p:cTn>
                                        <p:tgtEl>
                                          <p:spTgt spid="24"/>
                                        </p:tgtEl>
                                      </p:cBhvr>
                                      <p:to x="100000" y="90000"/>
                                    </p:animScale>
                                    <p:animScale>
                                      <p:cBhvr>
                                        <p:cTn id="63" dur="166" decel="50000">
                                          <p:stCondLst>
                                            <p:cond delay="1668"/>
                                          </p:stCondLst>
                                        </p:cTn>
                                        <p:tgtEl>
                                          <p:spTgt spid="24"/>
                                        </p:tgtEl>
                                      </p:cBhvr>
                                      <p:to x="100000" y="100000"/>
                                    </p:animScale>
                                    <p:animScale>
                                      <p:cBhvr>
                                        <p:cTn id="64" dur="26">
                                          <p:stCondLst>
                                            <p:cond delay="1808"/>
                                          </p:stCondLst>
                                        </p:cTn>
                                        <p:tgtEl>
                                          <p:spTgt spid="24"/>
                                        </p:tgtEl>
                                      </p:cBhvr>
                                      <p:to x="100000" y="95000"/>
                                    </p:animScale>
                                    <p:animScale>
                                      <p:cBhvr>
                                        <p:cTn id="65"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2347092" y="3451225"/>
            <a:ext cx="1711325" cy="1714500"/>
          </a:xfrm>
          <a:custGeom>
            <a:avLst/>
            <a:gdLst>
              <a:gd name="T0" fmla="*/ 3229 w 3236"/>
              <a:gd name="T1" fmla="*/ 1480 h 3241"/>
              <a:gd name="T2" fmla="*/ 3197 w 3236"/>
              <a:gd name="T3" fmla="*/ 1270 h 3241"/>
              <a:gd name="T4" fmla="*/ 3138 w 3236"/>
              <a:gd name="T5" fmla="*/ 1067 h 3241"/>
              <a:gd name="T6" fmla="*/ 3053 w 3236"/>
              <a:gd name="T7" fmla="*/ 872 h 3241"/>
              <a:gd name="T8" fmla="*/ 2943 w 3236"/>
              <a:gd name="T9" fmla="*/ 691 h 3241"/>
              <a:gd name="T10" fmla="*/ 2810 w 3236"/>
              <a:gd name="T11" fmla="*/ 526 h 3241"/>
              <a:gd name="T12" fmla="*/ 2658 w 3236"/>
              <a:gd name="T13" fmla="*/ 380 h 3241"/>
              <a:gd name="T14" fmla="*/ 2487 w 3236"/>
              <a:gd name="T15" fmla="*/ 255 h 3241"/>
              <a:gd name="T16" fmla="*/ 2302 w 3236"/>
              <a:gd name="T17" fmla="*/ 152 h 3241"/>
              <a:gd name="T18" fmla="*/ 2104 w 3236"/>
              <a:gd name="T19" fmla="*/ 75 h 3241"/>
              <a:gd name="T20" fmla="*/ 1899 w 3236"/>
              <a:gd name="T21" fmla="*/ 25 h 3241"/>
              <a:gd name="T22" fmla="*/ 1688 w 3236"/>
              <a:gd name="T23" fmla="*/ 2 h 3241"/>
              <a:gd name="T24" fmla="*/ 1476 w 3236"/>
              <a:gd name="T25" fmla="*/ 7 h 3241"/>
              <a:gd name="T26" fmla="*/ 1268 w 3236"/>
              <a:gd name="T27" fmla="*/ 39 h 3241"/>
              <a:gd name="T28" fmla="*/ 1065 w 3236"/>
              <a:gd name="T29" fmla="*/ 98 h 3241"/>
              <a:gd name="T30" fmla="*/ 870 w 3236"/>
              <a:gd name="T31" fmla="*/ 184 h 3241"/>
              <a:gd name="T32" fmla="*/ 689 w 3236"/>
              <a:gd name="T33" fmla="*/ 293 h 3241"/>
              <a:gd name="T34" fmla="*/ 524 w 3236"/>
              <a:gd name="T35" fmla="*/ 426 h 3241"/>
              <a:gd name="T36" fmla="*/ 378 w 3236"/>
              <a:gd name="T37" fmla="*/ 579 h 3241"/>
              <a:gd name="T38" fmla="*/ 253 w 3236"/>
              <a:gd name="T39" fmla="*/ 751 h 3241"/>
              <a:gd name="T40" fmla="*/ 151 w 3236"/>
              <a:gd name="T41" fmla="*/ 937 h 3241"/>
              <a:gd name="T42" fmla="*/ 74 w 3236"/>
              <a:gd name="T43" fmla="*/ 1134 h 3241"/>
              <a:gd name="T44" fmla="*/ 25 w 3236"/>
              <a:gd name="T45" fmla="*/ 1339 h 3241"/>
              <a:gd name="T46" fmla="*/ 1 w 3236"/>
              <a:gd name="T47" fmla="*/ 1550 h 3241"/>
              <a:gd name="T48" fmla="*/ 6 w 3236"/>
              <a:gd name="T49" fmla="*/ 1762 h 3241"/>
              <a:gd name="T50" fmla="*/ 38 w 3236"/>
              <a:gd name="T51" fmla="*/ 1972 h 3241"/>
              <a:gd name="T52" fmla="*/ 98 w 3236"/>
              <a:gd name="T53" fmla="*/ 2175 h 3241"/>
              <a:gd name="T54" fmla="*/ 182 w 3236"/>
              <a:gd name="T55" fmla="*/ 2370 h 3241"/>
              <a:gd name="T56" fmla="*/ 292 w 3236"/>
              <a:gd name="T57" fmla="*/ 2551 h 3241"/>
              <a:gd name="T58" fmla="*/ 425 w 3236"/>
              <a:gd name="T59" fmla="*/ 2716 h 3241"/>
              <a:gd name="T60" fmla="*/ 577 w 3236"/>
              <a:gd name="T61" fmla="*/ 2862 h 3241"/>
              <a:gd name="T62" fmla="*/ 749 w 3236"/>
              <a:gd name="T63" fmla="*/ 2987 h 3241"/>
              <a:gd name="T64" fmla="*/ 933 w 3236"/>
              <a:gd name="T65" fmla="*/ 3090 h 3241"/>
              <a:gd name="T66" fmla="*/ 1132 w 3236"/>
              <a:gd name="T67" fmla="*/ 3167 h 3241"/>
              <a:gd name="T68" fmla="*/ 1336 w 3236"/>
              <a:gd name="T69" fmla="*/ 3217 h 3241"/>
              <a:gd name="T70" fmla="*/ 1547 w 3236"/>
              <a:gd name="T71" fmla="*/ 3240 h 3241"/>
              <a:gd name="T72" fmla="*/ 1759 w 3236"/>
              <a:gd name="T73" fmla="*/ 3235 h 3241"/>
              <a:gd name="T74" fmla="*/ 1967 w 3236"/>
              <a:gd name="T75" fmla="*/ 3203 h 3241"/>
              <a:gd name="T76" fmla="*/ 2171 w 3236"/>
              <a:gd name="T77" fmla="*/ 3143 h 3241"/>
              <a:gd name="T78" fmla="*/ 2365 w 3236"/>
              <a:gd name="T79" fmla="*/ 3058 h 3241"/>
              <a:gd name="T80" fmla="*/ 2546 w 3236"/>
              <a:gd name="T81" fmla="*/ 2949 h 3241"/>
              <a:gd name="T82" fmla="*/ 2711 w 3236"/>
              <a:gd name="T83" fmla="*/ 2816 h 3241"/>
              <a:gd name="T84" fmla="*/ 2857 w 3236"/>
              <a:gd name="T85" fmla="*/ 2662 h 3241"/>
              <a:gd name="T86" fmla="*/ 2983 w 3236"/>
              <a:gd name="T87" fmla="*/ 2491 h 3241"/>
              <a:gd name="T88" fmla="*/ 3084 w 3236"/>
              <a:gd name="T89" fmla="*/ 2305 h 3241"/>
              <a:gd name="T90" fmla="*/ 3161 w 3236"/>
              <a:gd name="T91" fmla="*/ 2108 h 3241"/>
              <a:gd name="T92" fmla="*/ 3211 w 3236"/>
              <a:gd name="T93" fmla="*/ 1902 h 3241"/>
              <a:gd name="T94" fmla="*/ 3234 w 3236"/>
              <a:gd name="T95" fmla="*/ 1692 h 3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6" h="3241">
                <a:moveTo>
                  <a:pt x="3236" y="1621"/>
                </a:moveTo>
                <a:lnTo>
                  <a:pt x="3234" y="1550"/>
                </a:lnTo>
                <a:lnTo>
                  <a:pt x="3229" y="1480"/>
                </a:lnTo>
                <a:lnTo>
                  <a:pt x="3222" y="1409"/>
                </a:lnTo>
                <a:lnTo>
                  <a:pt x="3211" y="1339"/>
                </a:lnTo>
                <a:lnTo>
                  <a:pt x="3197" y="1270"/>
                </a:lnTo>
                <a:lnTo>
                  <a:pt x="3181" y="1202"/>
                </a:lnTo>
                <a:lnTo>
                  <a:pt x="3161" y="1134"/>
                </a:lnTo>
                <a:lnTo>
                  <a:pt x="3138" y="1067"/>
                </a:lnTo>
                <a:lnTo>
                  <a:pt x="3113" y="1001"/>
                </a:lnTo>
                <a:lnTo>
                  <a:pt x="3084" y="937"/>
                </a:lnTo>
                <a:lnTo>
                  <a:pt x="3053" y="872"/>
                </a:lnTo>
                <a:lnTo>
                  <a:pt x="3019" y="810"/>
                </a:lnTo>
                <a:lnTo>
                  <a:pt x="2983" y="751"/>
                </a:lnTo>
                <a:lnTo>
                  <a:pt x="2943" y="691"/>
                </a:lnTo>
                <a:lnTo>
                  <a:pt x="2901" y="634"/>
                </a:lnTo>
                <a:lnTo>
                  <a:pt x="2857" y="579"/>
                </a:lnTo>
                <a:lnTo>
                  <a:pt x="2810" y="526"/>
                </a:lnTo>
                <a:lnTo>
                  <a:pt x="2762" y="475"/>
                </a:lnTo>
                <a:lnTo>
                  <a:pt x="2711" y="426"/>
                </a:lnTo>
                <a:lnTo>
                  <a:pt x="2658" y="380"/>
                </a:lnTo>
                <a:lnTo>
                  <a:pt x="2602" y="335"/>
                </a:lnTo>
                <a:lnTo>
                  <a:pt x="2546" y="293"/>
                </a:lnTo>
                <a:lnTo>
                  <a:pt x="2487" y="255"/>
                </a:lnTo>
                <a:lnTo>
                  <a:pt x="2427" y="217"/>
                </a:lnTo>
                <a:lnTo>
                  <a:pt x="2365" y="184"/>
                </a:lnTo>
                <a:lnTo>
                  <a:pt x="2302" y="152"/>
                </a:lnTo>
                <a:lnTo>
                  <a:pt x="2236" y="123"/>
                </a:lnTo>
                <a:lnTo>
                  <a:pt x="2171" y="98"/>
                </a:lnTo>
                <a:lnTo>
                  <a:pt x="2104" y="75"/>
                </a:lnTo>
                <a:lnTo>
                  <a:pt x="2037" y="56"/>
                </a:lnTo>
                <a:lnTo>
                  <a:pt x="1967" y="39"/>
                </a:lnTo>
                <a:lnTo>
                  <a:pt x="1899" y="25"/>
                </a:lnTo>
                <a:lnTo>
                  <a:pt x="1828" y="14"/>
                </a:lnTo>
                <a:lnTo>
                  <a:pt x="1759" y="7"/>
                </a:lnTo>
                <a:lnTo>
                  <a:pt x="1688" y="2"/>
                </a:lnTo>
                <a:lnTo>
                  <a:pt x="1618" y="0"/>
                </a:lnTo>
                <a:lnTo>
                  <a:pt x="1547" y="2"/>
                </a:lnTo>
                <a:lnTo>
                  <a:pt x="1476" y="7"/>
                </a:lnTo>
                <a:lnTo>
                  <a:pt x="1407" y="14"/>
                </a:lnTo>
                <a:lnTo>
                  <a:pt x="1336" y="25"/>
                </a:lnTo>
                <a:lnTo>
                  <a:pt x="1268" y="39"/>
                </a:lnTo>
                <a:lnTo>
                  <a:pt x="1199" y="56"/>
                </a:lnTo>
                <a:lnTo>
                  <a:pt x="1132" y="75"/>
                </a:lnTo>
                <a:lnTo>
                  <a:pt x="1065" y="98"/>
                </a:lnTo>
                <a:lnTo>
                  <a:pt x="999" y="123"/>
                </a:lnTo>
                <a:lnTo>
                  <a:pt x="933" y="152"/>
                </a:lnTo>
                <a:lnTo>
                  <a:pt x="870" y="184"/>
                </a:lnTo>
                <a:lnTo>
                  <a:pt x="809" y="217"/>
                </a:lnTo>
                <a:lnTo>
                  <a:pt x="749" y="255"/>
                </a:lnTo>
                <a:lnTo>
                  <a:pt x="689" y="293"/>
                </a:lnTo>
                <a:lnTo>
                  <a:pt x="633" y="335"/>
                </a:lnTo>
                <a:lnTo>
                  <a:pt x="577" y="380"/>
                </a:lnTo>
                <a:lnTo>
                  <a:pt x="524" y="426"/>
                </a:lnTo>
                <a:lnTo>
                  <a:pt x="473" y="475"/>
                </a:lnTo>
                <a:lnTo>
                  <a:pt x="425" y="526"/>
                </a:lnTo>
                <a:lnTo>
                  <a:pt x="378" y="579"/>
                </a:lnTo>
                <a:lnTo>
                  <a:pt x="334" y="634"/>
                </a:lnTo>
                <a:lnTo>
                  <a:pt x="292" y="691"/>
                </a:lnTo>
                <a:lnTo>
                  <a:pt x="253" y="751"/>
                </a:lnTo>
                <a:lnTo>
                  <a:pt x="217" y="810"/>
                </a:lnTo>
                <a:lnTo>
                  <a:pt x="182" y="872"/>
                </a:lnTo>
                <a:lnTo>
                  <a:pt x="151" y="937"/>
                </a:lnTo>
                <a:lnTo>
                  <a:pt x="122" y="1001"/>
                </a:lnTo>
                <a:lnTo>
                  <a:pt x="98" y="1067"/>
                </a:lnTo>
                <a:lnTo>
                  <a:pt x="74" y="1134"/>
                </a:lnTo>
                <a:lnTo>
                  <a:pt x="54" y="1202"/>
                </a:lnTo>
                <a:lnTo>
                  <a:pt x="38" y="1270"/>
                </a:lnTo>
                <a:lnTo>
                  <a:pt x="25" y="1339"/>
                </a:lnTo>
                <a:lnTo>
                  <a:pt x="13" y="1409"/>
                </a:lnTo>
                <a:lnTo>
                  <a:pt x="6" y="1480"/>
                </a:lnTo>
                <a:lnTo>
                  <a:pt x="1" y="1550"/>
                </a:lnTo>
                <a:lnTo>
                  <a:pt x="0" y="1621"/>
                </a:lnTo>
                <a:lnTo>
                  <a:pt x="1" y="1692"/>
                </a:lnTo>
                <a:lnTo>
                  <a:pt x="6" y="1762"/>
                </a:lnTo>
                <a:lnTo>
                  <a:pt x="13" y="1833"/>
                </a:lnTo>
                <a:lnTo>
                  <a:pt x="25" y="1902"/>
                </a:lnTo>
                <a:lnTo>
                  <a:pt x="38" y="1972"/>
                </a:lnTo>
                <a:lnTo>
                  <a:pt x="54" y="2040"/>
                </a:lnTo>
                <a:lnTo>
                  <a:pt x="74" y="2108"/>
                </a:lnTo>
                <a:lnTo>
                  <a:pt x="98" y="2175"/>
                </a:lnTo>
                <a:lnTo>
                  <a:pt x="122" y="2241"/>
                </a:lnTo>
                <a:lnTo>
                  <a:pt x="151" y="2305"/>
                </a:lnTo>
                <a:lnTo>
                  <a:pt x="182" y="2370"/>
                </a:lnTo>
                <a:lnTo>
                  <a:pt x="217" y="2432"/>
                </a:lnTo>
                <a:lnTo>
                  <a:pt x="253" y="2491"/>
                </a:lnTo>
                <a:lnTo>
                  <a:pt x="292" y="2551"/>
                </a:lnTo>
                <a:lnTo>
                  <a:pt x="334" y="2608"/>
                </a:lnTo>
                <a:lnTo>
                  <a:pt x="378" y="2662"/>
                </a:lnTo>
                <a:lnTo>
                  <a:pt x="425" y="2716"/>
                </a:lnTo>
                <a:lnTo>
                  <a:pt x="473" y="2766"/>
                </a:lnTo>
                <a:lnTo>
                  <a:pt x="524" y="2816"/>
                </a:lnTo>
                <a:lnTo>
                  <a:pt x="577" y="2862"/>
                </a:lnTo>
                <a:lnTo>
                  <a:pt x="633" y="2907"/>
                </a:lnTo>
                <a:lnTo>
                  <a:pt x="689" y="2949"/>
                </a:lnTo>
                <a:lnTo>
                  <a:pt x="749" y="2987"/>
                </a:lnTo>
                <a:lnTo>
                  <a:pt x="809" y="3024"/>
                </a:lnTo>
                <a:lnTo>
                  <a:pt x="870" y="3058"/>
                </a:lnTo>
                <a:lnTo>
                  <a:pt x="933" y="3090"/>
                </a:lnTo>
                <a:lnTo>
                  <a:pt x="999" y="3119"/>
                </a:lnTo>
                <a:lnTo>
                  <a:pt x="1065" y="3143"/>
                </a:lnTo>
                <a:lnTo>
                  <a:pt x="1132" y="3167"/>
                </a:lnTo>
                <a:lnTo>
                  <a:pt x="1199" y="3186"/>
                </a:lnTo>
                <a:lnTo>
                  <a:pt x="1268" y="3203"/>
                </a:lnTo>
                <a:lnTo>
                  <a:pt x="1336" y="3217"/>
                </a:lnTo>
                <a:lnTo>
                  <a:pt x="1407" y="3228"/>
                </a:lnTo>
                <a:lnTo>
                  <a:pt x="1476" y="3235"/>
                </a:lnTo>
                <a:lnTo>
                  <a:pt x="1547" y="3240"/>
                </a:lnTo>
                <a:lnTo>
                  <a:pt x="1618" y="3241"/>
                </a:lnTo>
                <a:lnTo>
                  <a:pt x="1688" y="3240"/>
                </a:lnTo>
                <a:lnTo>
                  <a:pt x="1759" y="3235"/>
                </a:lnTo>
                <a:lnTo>
                  <a:pt x="1828" y="3228"/>
                </a:lnTo>
                <a:lnTo>
                  <a:pt x="1899" y="3217"/>
                </a:lnTo>
                <a:lnTo>
                  <a:pt x="1967" y="3203"/>
                </a:lnTo>
                <a:lnTo>
                  <a:pt x="2037" y="3186"/>
                </a:lnTo>
                <a:lnTo>
                  <a:pt x="2104" y="3167"/>
                </a:lnTo>
                <a:lnTo>
                  <a:pt x="2171" y="3143"/>
                </a:lnTo>
                <a:lnTo>
                  <a:pt x="2236" y="3119"/>
                </a:lnTo>
                <a:lnTo>
                  <a:pt x="2302" y="3090"/>
                </a:lnTo>
                <a:lnTo>
                  <a:pt x="2365" y="3058"/>
                </a:lnTo>
                <a:lnTo>
                  <a:pt x="2427" y="3024"/>
                </a:lnTo>
                <a:lnTo>
                  <a:pt x="2487" y="2987"/>
                </a:lnTo>
                <a:lnTo>
                  <a:pt x="2546" y="2949"/>
                </a:lnTo>
                <a:lnTo>
                  <a:pt x="2602" y="2907"/>
                </a:lnTo>
                <a:lnTo>
                  <a:pt x="2658" y="2862"/>
                </a:lnTo>
                <a:lnTo>
                  <a:pt x="2711" y="2816"/>
                </a:lnTo>
                <a:lnTo>
                  <a:pt x="2762" y="2766"/>
                </a:lnTo>
                <a:lnTo>
                  <a:pt x="2810" y="2716"/>
                </a:lnTo>
                <a:lnTo>
                  <a:pt x="2857" y="2662"/>
                </a:lnTo>
                <a:lnTo>
                  <a:pt x="2901" y="2608"/>
                </a:lnTo>
                <a:lnTo>
                  <a:pt x="2943" y="2551"/>
                </a:lnTo>
                <a:lnTo>
                  <a:pt x="2983" y="2491"/>
                </a:lnTo>
                <a:lnTo>
                  <a:pt x="3019" y="2432"/>
                </a:lnTo>
                <a:lnTo>
                  <a:pt x="3053" y="2370"/>
                </a:lnTo>
                <a:lnTo>
                  <a:pt x="3084" y="2305"/>
                </a:lnTo>
                <a:lnTo>
                  <a:pt x="3113" y="2241"/>
                </a:lnTo>
                <a:lnTo>
                  <a:pt x="3138" y="2175"/>
                </a:lnTo>
                <a:lnTo>
                  <a:pt x="3161" y="2108"/>
                </a:lnTo>
                <a:lnTo>
                  <a:pt x="3181" y="2040"/>
                </a:lnTo>
                <a:lnTo>
                  <a:pt x="3197" y="1972"/>
                </a:lnTo>
                <a:lnTo>
                  <a:pt x="3211" y="1902"/>
                </a:lnTo>
                <a:lnTo>
                  <a:pt x="3222" y="1833"/>
                </a:lnTo>
                <a:lnTo>
                  <a:pt x="3229" y="1762"/>
                </a:lnTo>
                <a:lnTo>
                  <a:pt x="3234" y="1692"/>
                </a:lnTo>
                <a:lnTo>
                  <a:pt x="3236" y="162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943742" y="3028950"/>
            <a:ext cx="5173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3202755" y="574675"/>
            <a:ext cx="0" cy="4970463"/>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1786705" y="3028950"/>
            <a:ext cx="0" cy="2516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a:off x="1826392" y="4308475"/>
            <a:ext cx="2697163" cy="0"/>
          </a:xfrm>
          <a:prstGeom prst="line">
            <a:avLst/>
          </a:prstGeom>
          <a:noFill/>
          <a:ln w="0">
            <a:solidFill>
              <a:srgbClr val="00FF00"/>
            </a:solidFill>
            <a:prstDash val="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2345505" y="939800"/>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060005" y="939800"/>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2596330" y="3702050"/>
            <a:ext cx="1212850" cy="1212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2596330" y="3702050"/>
            <a:ext cx="1212850" cy="1212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2596330" y="939800"/>
            <a:ext cx="0" cy="3975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3809180" y="939800"/>
            <a:ext cx="0" cy="39751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1786705" y="939800"/>
            <a:ext cx="1204913"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4060005" y="939800"/>
            <a:ext cx="0" cy="20891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H="1">
            <a:off x="2345505" y="939800"/>
            <a:ext cx="646113" cy="1119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2345505" y="2058988"/>
            <a:ext cx="0"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060005" y="939800"/>
            <a:ext cx="74390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6117405"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6117405" y="3028950"/>
            <a:ext cx="5381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flipV="1">
            <a:off x="11499030"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67889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74620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V="1">
            <a:off x="7249292" y="939800"/>
            <a:ext cx="0" cy="20891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81351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88082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V="1">
            <a:off x="94813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10154417"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10367142" y="939800"/>
            <a:ext cx="0" cy="208915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10825930" y="939800"/>
            <a:ext cx="0" cy="208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6117405" y="2058988"/>
            <a:ext cx="0"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a:off x="2991617" y="939800"/>
            <a:ext cx="0" cy="4200525"/>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2345505" y="2058988"/>
            <a:ext cx="9153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2596330" y="1624013"/>
            <a:ext cx="82296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auto">
          <a:xfrm>
            <a:off x="6117405" y="939800"/>
            <a:ext cx="1131888" cy="1119188"/>
          </a:xfrm>
          <a:custGeom>
            <a:avLst/>
            <a:gdLst>
              <a:gd name="T0" fmla="*/ 124 w 2141"/>
              <a:gd name="T1" fmla="*/ 2046 h 2116"/>
              <a:gd name="T2" fmla="*/ 249 w 2141"/>
              <a:gd name="T3" fmla="*/ 1975 h 2116"/>
              <a:gd name="T4" fmla="*/ 373 w 2141"/>
              <a:gd name="T5" fmla="*/ 1905 h 2116"/>
              <a:gd name="T6" fmla="*/ 455 w 2141"/>
              <a:gd name="T7" fmla="*/ 1856 h 2116"/>
              <a:gd name="T8" fmla="*/ 517 w 2141"/>
              <a:gd name="T9" fmla="*/ 1820 h 2116"/>
              <a:gd name="T10" fmla="*/ 579 w 2141"/>
              <a:gd name="T11" fmla="*/ 1783 h 2116"/>
              <a:gd name="T12" fmla="*/ 640 w 2141"/>
              <a:gd name="T13" fmla="*/ 1745 h 2116"/>
              <a:gd name="T14" fmla="*/ 700 w 2141"/>
              <a:gd name="T15" fmla="*/ 1706 h 2116"/>
              <a:gd name="T16" fmla="*/ 761 w 2141"/>
              <a:gd name="T17" fmla="*/ 1668 h 2116"/>
              <a:gd name="T18" fmla="*/ 821 w 2141"/>
              <a:gd name="T19" fmla="*/ 1628 h 2116"/>
              <a:gd name="T20" fmla="*/ 881 w 2141"/>
              <a:gd name="T21" fmla="*/ 1589 h 2116"/>
              <a:gd name="T22" fmla="*/ 941 w 2141"/>
              <a:gd name="T23" fmla="*/ 1546 h 2116"/>
              <a:gd name="T24" fmla="*/ 999 w 2141"/>
              <a:gd name="T25" fmla="*/ 1504 h 2116"/>
              <a:gd name="T26" fmla="*/ 1059 w 2141"/>
              <a:gd name="T27" fmla="*/ 1462 h 2116"/>
              <a:gd name="T28" fmla="*/ 1117 w 2141"/>
              <a:gd name="T29" fmla="*/ 1418 h 2116"/>
              <a:gd name="T30" fmla="*/ 1174 w 2141"/>
              <a:gd name="T31" fmla="*/ 1373 h 2116"/>
              <a:gd name="T32" fmla="*/ 1231 w 2141"/>
              <a:gd name="T33" fmla="*/ 1326 h 2116"/>
              <a:gd name="T34" fmla="*/ 1288 w 2141"/>
              <a:gd name="T35" fmla="*/ 1279 h 2116"/>
              <a:gd name="T36" fmla="*/ 1344 w 2141"/>
              <a:gd name="T37" fmla="*/ 1230 h 2116"/>
              <a:gd name="T38" fmla="*/ 1400 w 2141"/>
              <a:gd name="T39" fmla="*/ 1181 h 2116"/>
              <a:gd name="T40" fmla="*/ 1454 w 2141"/>
              <a:gd name="T41" fmla="*/ 1130 h 2116"/>
              <a:gd name="T42" fmla="*/ 1507 w 2141"/>
              <a:gd name="T43" fmla="*/ 1077 h 2116"/>
              <a:gd name="T44" fmla="*/ 1559 w 2141"/>
              <a:gd name="T45" fmla="*/ 1023 h 2116"/>
              <a:gd name="T46" fmla="*/ 1610 w 2141"/>
              <a:gd name="T47" fmla="*/ 969 h 2116"/>
              <a:gd name="T48" fmla="*/ 1635 w 2141"/>
              <a:gd name="T49" fmla="*/ 941 h 2116"/>
              <a:gd name="T50" fmla="*/ 1660 w 2141"/>
              <a:gd name="T51" fmla="*/ 914 h 2116"/>
              <a:gd name="T52" fmla="*/ 1685 w 2141"/>
              <a:gd name="T53" fmla="*/ 886 h 2116"/>
              <a:gd name="T54" fmla="*/ 1708 w 2141"/>
              <a:gd name="T55" fmla="*/ 857 h 2116"/>
              <a:gd name="T56" fmla="*/ 1732 w 2141"/>
              <a:gd name="T57" fmla="*/ 827 h 2116"/>
              <a:gd name="T58" fmla="*/ 1755 w 2141"/>
              <a:gd name="T59" fmla="*/ 799 h 2116"/>
              <a:gd name="T60" fmla="*/ 1778 w 2141"/>
              <a:gd name="T61" fmla="*/ 769 h 2116"/>
              <a:gd name="T62" fmla="*/ 1800 w 2141"/>
              <a:gd name="T63" fmla="*/ 739 h 2116"/>
              <a:gd name="T64" fmla="*/ 1821 w 2141"/>
              <a:gd name="T65" fmla="*/ 710 h 2116"/>
              <a:gd name="T66" fmla="*/ 1842 w 2141"/>
              <a:gd name="T67" fmla="*/ 680 h 2116"/>
              <a:gd name="T68" fmla="*/ 1863 w 2141"/>
              <a:gd name="T69" fmla="*/ 650 h 2116"/>
              <a:gd name="T70" fmla="*/ 1883 w 2141"/>
              <a:gd name="T71" fmla="*/ 619 h 2116"/>
              <a:gd name="T72" fmla="*/ 1903 w 2141"/>
              <a:gd name="T73" fmla="*/ 588 h 2116"/>
              <a:gd name="T74" fmla="*/ 1921 w 2141"/>
              <a:gd name="T75" fmla="*/ 557 h 2116"/>
              <a:gd name="T76" fmla="*/ 1940 w 2141"/>
              <a:gd name="T77" fmla="*/ 525 h 2116"/>
              <a:gd name="T78" fmla="*/ 1957 w 2141"/>
              <a:gd name="T79" fmla="*/ 494 h 2116"/>
              <a:gd name="T80" fmla="*/ 1975 w 2141"/>
              <a:gd name="T81" fmla="*/ 462 h 2116"/>
              <a:gd name="T82" fmla="*/ 1992 w 2141"/>
              <a:gd name="T83" fmla="*/ 429 h 2116"/>
              <a:gd name="T84" fmla="*/ 2008 w 2141"/>
              <a:gd name="T85" fmla="*/ 397 h 2116"/>
              <a:gd name="T86" fmla="*/ 2023 w 2141"/>
              <a:gd name="T87" fmla="*/ 364 h 2116"/>
              <a:gd name="T88" fmla="*/ 2038 w 2141"/>
              <a:gd name="T89" fmla="*/ 331 h 2116"/>
              <a:gd name="T90" fmla="*/ 2052 w 2141"/>
              <a:gd name="T91" fmla="*/ 298 h 2116"/>
              <a:gd name="T92" fmla="*/ 2065 w 2141"/>
              <a:gd name="T93" fmla="*/ 264 h 2116"/>
              <a:gd name="T94" fmla="*/ 2078 w 2141"/>
              <a:gd name="T95" fmla="*/ 231 h 2116"/>
              <a:gd name="T96" fmla="*/ 2089 w 2141"/>
              <a:gd name="T97" fmla="*/ 196 h 2116"/>
              <a:gd name="T98" fmla="*/ 2100 w 2141"/>
              <a:gd name="T99" fmla="*/ 163 h 2116"/>
              <a:gd name="T100" fmla="*/ 2110 w 2141"/>
              <a:gd name="T101" fmla="*/ 128 h 2116"/>
              <a:gd name="T102" fmla="*/ 2120 w 2141"/>
              <a:gd name="T103" fmla="*/ 93 h 2116"/>
              <a:gd name="T104" fmla="*/ 2128 w 2141"/>
              <a:gd name="T105" fmla="*/ 59 h 2116"/>
              <a:gd name="T106" fmla="*/ 2136 w 2141"/>
              <a:gd name="T107" fmla="*/ 2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1" h="2116">
                <a:moveTo>
                  <a:pt x="0" y="2116"/>
                </a:moveTo>
                <a:lnTo>
                  <a:pt x="83" y="2070"/>
                </a:lnTo>
                <a:lnTo>
                  <a:pt x="124" y="2046"/>
                </a:lnTo>
                <a:lnTo>
                  <a:pt x="166" y="2023"/>
                </a:lnTo>
                <a:lnTo>
                  <a:pt x="207" y="1999"/>
                </a:lnTo>
                <a:lnTo>
                  <a:pt x="249" y="1975"/>
                </a:lnTo>
                <a:lnTo>
                  <a:pt x="290" y="1952"/>
                </a:lnTo>
                <a:lnTo>
                  <a:pt x="332" y="1928"/>
                </a:lnTo>
                <a:lnTo>
                  <a:pt x="373" y="1905"/>
                </a:lnTo>
                <a:lnTo>
                  <a:pt x="414" y="1881"/>
                </a:lnTo>
                <a:lnTo>
                  <a:pt x="435" y="1869"/>
                </a:lnTo>
                <a:lnTo>
                  <a:pt x="455" y="1856"/>
                </a:lnTo>
                <a:lnTo>
                  <a:pt x="476" y="1844"/>
                </a:lnTo>
                <a:lnTo>
                  <a:pt x="497" y="1832"/>
                </a:lnTo>
                <a:lnTo>
                  <a:pt x="517" y="1820"/>
                </a:lnTo>
                <a:lnTo>
                  <a:pt x="538" y="1808"/>
                </a:lnTo>
                <a:lnTo>
                  <a:pt x="558" y="1796"/>
                </a:lnTo>
                <a:lnTo>
                  <a:pt x="579" y="1783"/>
                </a:lnTo>
                <a:lnTo>
                  <a:pt x="599" y="1771"/>
                </a:lnTo>
                <a:lnTo>
                  <a:pt x="618" y="1757"/>
                </a:lnTo>
                <a:lnTo>
                  <a:pt x="640" y="1745"/>
                </a:lnTo>
                <a:lnTo>
                  <a:pt x="659" y="1732"/>
                </a:lnTo>
                <a:lnTo>
                  <a:pt x="680" y="1720"/>
                </a:lnTo>
                <a:lnTo>
                  <a:pt x="700" y="1706"/>
                </a:lnTo>
                <a:lnTo>
                  <a:pt x="720" y="1694"/>
                </a:lnTo>
                <a:lnTo>
                  <a:pt x="741" y="1682"/>
                </a:lnTo>
                <a:lnTo>
                  <a:pt x="761" y="1668"/>
                </a:lnTo>
                <a:lnTo>
                  <a:pt x="781" y="1656"/>
                </a:lnTo>
                <a:lnTo>
                  <a:pt x="801" y="1642"/>
                </a:lnTo>
                <a:lnTo>
                  <a:pt x="821" y="1628"/>
                </a:lnTo>
                <a:lnTo>
                  <a:pt x="842" y="1615"/>
                </a:lnTo>
                <a:lnTo>
                  <a:pt x="861" y="1602"/>
                </a:lnTo>
                <a:lnTo>
                  <a:pt x="881" y="1589"/>
                </a:lnTo>
                <a:lnTo>
                  <a:pt x="901" y="1575"/>
                </a:lnTo>
                <a:lnTo>
                  <a:pt x="921" y="1561"/>
                </a:lnTo>
                <a:lnTo>
                  <a:pt x="941" y="1546"/>
                </a:lnTo>
                <a:lnTo>
                  <a:pt x="961" y="1533"/>
                </a:lnTo>
                <a:lnTo>
                  <a:pt x="980" y="1519"/>
                </a:lnTo>
                <a:lnTo>
                  <a:pt x="999" y="1504"/>
                </a:lnTo>
                <a:lnTo>
                  <a:pt x="1019" y="1491"/>
                </a:lnTo>
                <a:lnTo>
                  <a:pt x="1039" y="1476"/>
                </a:lnTo>
                <a:lnTo>
                  <a:pt x="1059" y="1462"/>
                </a:lnTo>
                <a:lnTo>
                  <a:pt x="1077" y="1447"/>
                </a:lnTo>
                <a:lnTo>
                  <a:pt x="1097" y="1432"/>
                </a:lnTo>
                <a:lnTo>
                  <a:pt x="1117" y="1418"/>
                </a:lnTo>
                <a:lnTo>
                  <a:pt x="1135" y="1403"/>
                </a:lnTo>
                <a:lnTo>
                  <a:pt x="1155" y="1388"/>
                </a:lnTo>
                <a:lnTo>
                  <a:pt x="1174" y="1373"/>
                </a:lnTo>
                <a:lnTo>
                  <a:pt x="1194" y="1357"/>
                </a:lnTo>
                <a:lnTo>
                  <a:pt x="1212" y="1342"/>
                </a:lnTo>
                <a:lnTo>
                  <a:pt x="1231" y="1326"/>
                </a:lnTo>
                <a:lnTo>
                  <a:pt x="1251" y="1311"/>
                </a:lnTo>
                <a:lnTo>
                  <a:pt x="1269" y="1295"/>
                </a:lnTo>
                <a:lnTo>
                  <a:pt x="1288" y="1279"/>
                </a:lnTo>
                <a:lnTo>
                  <a:pt x="1307" y="1263"/>
                </a:lnTo>
                <a:lnTo>
                  <a:pt x="1325" y="1246"/>
                </a:lnTo>
                <a:lnTo>
                  <a:pt x="1344" y="1230"/>
                </a:lnTo>
                <a:lnTo>
                  <a:pt x="1362" y="1214"/>
                </a:lnTo>
                <a:lnTo>
                  <a:pt x="1381" y="1197"/>
                </a:lnTo>
                <a:lnTo>
                  <a:pt x="1400" y="1181"/>
                </a:lnTo>
                <a:lnTo>
                  <a:pt x="1418" y="1163"/>
                </a:lnTo>
                <a:lnTo>
                  <a:pt x="1435" y="1146"/>
                </a:lnTo>
                <a:lnTo>
                  <a:pt x="1454" y="1130"/>
                </a:lnTo>
                <a:lnTo>
                  <a:pt x="1471" y="1113"/>
                </a:lnTo>
                <a:lnTo>
                  <a:pt x="1490" y="1095"/>
                </a:lnTo>
                <a:lnTo>
                  <a:pt x="1507" y="1077"/>
                </a:lnTo>
                <a:lnTo>
                  <a:pt x="1525" y="1059"/>
                </a:lnTo>
                <a:lnTo>
                  <a:pt x="1542" y="1042"/>
                </a:lnTo>
                <a:lnTo>
                  <a:pt x="1559" y="1023"/>
                </a:lnTo>
                <a:lnTo>
                  <a:pt x="1577" y="1006"/>
                </a:lnTo>
                <a:lnTo>
                  <a:pt x="1594" y="987"/>
                </a:lnTo>
                <a:lnTo>
                  <a:pt x="1610" y="969"/>
                </a:lnTo>
                <a:lnTo>
                  <a:pt x="1619" y="960"/>
                </a:lnTo>
                <a:lnTo>
                  <a:pt x="1628" y="951"/>
                </a:lnTo>
                <a:lnTo>
                  <a:pt x="1635" y="941"/>
                </a:lnTo>
                <a:lnTo>
                  <a:pt x="1644" y="933"/>
                </a:lnTo>
                <a:lnTo>
                  <a:pt x="1652" y="923"/>
                </a:lnTo>
                <a:lnTo>
                  <a:pt x="1660" y="914"/>
                </a:lnTo>
                <a:lnTo>
                  <a:pt x="1669" y="904"/>
                </a:lnTo>
                <a:lnTo>
                  <a:pt x="1676" y="894"/>
                </a:lnTo>
                <a:lnTo>
                  <a:pt x="1685" y="886"/>
                </a:lnTo>
                <a:lnTo>
                  <a:pt x="1692" y="876"/>
                </a:lnTo>
                <a:lnTo>
                  <a:pt x="1701" y="866"/>
                </a:lnTo>
                <a:lnTo>
                  <a:pt x="1708" y="857"/>
                </a:lnTo>
                <a:lnTo>
                  <a:pt x="1717" y="847"/>
                </a:lnTo>
                <a:lnTo>
                  <a:pt x="1724" y="837"/>
                </a:lnTo>
                <a:lnTo>
                  <a:pt x="1732" y="827"/>
                </a:lnTo>
                <a:lnTo>
                  <a:pt x="1739" y="819"/>
                </a:lnTo>
                <a:lnTo>
                  <a:pt x="1748" y="809"/>
                </a:lnTo>
                <a:lnTo>
                  <a:pt x="1755" y="799"/>
                </a:lnTo>
                <a:lnTo>
                  <a:pt x="1763" y="789"/>
                </a:lnTo>
                <a:lnTo>
                  <a:pt x="1770" y="779"/>
                </a:lnTo>
                <a:lnTo>
                  <a:pt x="1778" y="769"/>
                </a:lnTo>
                <a:lnTo>
                  <a:pt x="1785" y="759"/>
                </a:lnTo>
                <a:lnTo>
                  <a:pt x="1793" y="749"/>
                </a:lnTo>
                <a:lnTo>
                  <a:pt x="1800" y="739"/>
                </a:lnTo>
                <a:lnTo>
                  <a:pt x="1807" y="729"/>
                </a:lnTo>
                <a:lnTo>
                  <a:pt x="1814" y="719"/>
                </a:lnTo>
                <a:lnTo>
                  <a:pt x="1821" y="710"/>
                </a:lnTo>
                <a:lnTo>
                  <a:pt x="1828" y="700"/>
                </a:lnTo>
                <a:lnTo>
                  <a:pt x="1836" y="690"/>
                </a:lnTo>
                <a:lnTo>
                  <a:pt x="1842" y="680"/>
                </a:lnTo>
                <a:lnTo>
                  <a:pt x="1850" y="670"/>
                </a:lnTo>
                <a:lnTo>
                  <a:pt x="1856" y="660"/>
                </a:lnTo>
                <a:lnTo>
                  <a:pt x="1863" y="650"/>
                </a:lnTo>
                <a:lnTo>
                  <a:pt x="1869" y="639"/>
                </a:lnTo>
                <a:lnTo>
                  <a:pt x="1877" y="629"/>
                </a:lnTo>
                <a:lnTo>
                  <a:pt x="1883" y="619"/>
                </a:lnTo>
                <a:lnTo>
                  <a:pt x="1889" y="608"/>
                </a:lnTo>
                <a:lnTo>
                  <a:pt x="1897" y="598"/>
                </a:lnTo>
                <a:lnTo>
                  <a:pt x="1903" y="588"/>
                </a:lnTo>
                <a:lnTo>
                  <a:pt x="1909" y="577"/>
                </a:lnTo>
                <a:lnTo>
                  <a:pt x="1915" y="567"/>
                </a:lnTo>
                <a:lnTo>
                  <a:pt x="1921" y="557"/>
                </a:lnTo>
                <a:lnTo>
                  <a:pt x="1928" y="546"/>
                </a:lnTo>
                <a:lnTo>
                  <a:pt x="1934" y="536"/>
                </a:lnTo>
                <a:lnTo>
                  <a:pt x="1940" y="525"/>
                </a:lnTo>
                <a:lnTo>
                  <a:pt x="1946" y="515"/>
                </a:lnTo>
                <a:lnTo>
                  <a:pt x="1952" y="504"/>
                </a:lnTo>
                <a:lnTo>
                  <a:pt x="1957" y="494"/>
                </a:lnTo>
                <a:lnTo>
                  <a:pt x="1964" y="483"/>
                </a:lnTo>
                <a:lnTo>
                  <a:pt x="1970" y="473"/>
                </a:lnTo>
                <a:lnTo>
                  <a:pt x="1975" y="462"/>
                </a:lnTo>
                <a:lnTo>
                  <a:pt x="1981" y="450"/>
                </a:lnTo>
                <a:lnTo>
                  <a:pt x="1986" y="441"/>
                </a:lnTo>
                <a:lnTo>
                  <a:pt x="1992" y="429"/>
                </a:lnTo>
                <a:lnTo>
                  <a:pt x="1997" y="418"/>
                </a:lnTo>
                <a:lnTo>
                  <a:pt x="2002" y="407"/>
                </a:lnTo>
                <a:lnTo>
                  <a:pt x="2008" y="397"/>
                </a:lnTo>
                <a:lnTo>
                  <a:pt x="2013" y="386"/>
                </a:lnTo>
                <a:lnTo>
                  <a:pt x="2018" y="375"/>
                </a:lnTo>
                <a:lnTo>
                  <a:pt x="2023" y="364"/>
                </a:lnTo>
                <a:lnTo>
                  <a:pt x="2028" y="353"/>
                </a:lnTo>
                <a:lnTo>
                  <a:pt x="2033" y="343"/>
                </a:lnTo>
                <a:lnTo>
                  <a:pt x="2038" y="331"/>
                </a:lnTo>
                <a:lnTo>
                  <a:pt x="2042" y="320"/>
                </a:lnTo>
                <a:lnTo>
                  <a:pt x="2047" y="309"/>
                </a:lnTo>
                <a:lnTo>
                  <a:pt x="2052" y="298"/>
                </a:lnTo>
                <a:lnTo>
                  <a:pt x="2055" y="287"/>
                </a:lnTo>
                <a:lnTo>
                  <a:pt x="2060" y="276"/>
                </a:lnTo>
                <a:lnTo>
                  <a:pt x="2065" y="264"/>
                </a:lnTo>
                <a:lnTo>
                  <a:pt x="2069" y="253"/>
                </a:lnTo>
                <a:lnTo>
                  <a:pt x="2073" y="242"/>
                </a:lnTo>
                <a:lnTo>
                  <a:pt x="2078" y="231"/>
                </a:lnTo>
                <a:lnTo>
                  <a:pt x="2081" y="220"/>
                </a:lnTo>
                <a:lnTo>
                  <a:pt x="2085" y="209"/>
                </a:lnTo>
                <a:lnTo>
                  <a:pt x="2089" y="196"/>
                </a:lnTo>
                <a:lnTo>
                  <a:pt x="2093" y="185"/>
                </a:lnTo>
                <a:lnTo>
                  <a:pt x="2096" y="174"/>
                </a:lnTo>
                <a:lnTo>
                  <a:pt x="2100" y="163"/>
                </a:lnTo>
                <a:lnTo>
                  <a:pt x="2104" y="152"/>
                </a:lnTo>
                <a:lnTo>
                  <a:pt x="2106" y="139"/>
                </a:lnTo>
                <a:lnTo>
                  <a:pt x="2110" y="128"/>
                </a:lnTo>
                <a:lnTo>
                  <a:pt x="2114" y="117"/>
                </a:lnTo>
                <a:lnTo>
                  <a:pt x="2116" y="106"/>
                </a:lnTo>
                <a:lnTo>
                  <a:pt x="2120" y="93"/>
                </a:lnTo>
                <a:lnTo>
                  <a:pt x="2122" y="82"/>
                </a:lnTo>
                <a:lnTo>
                  <a:pt x="2125" y="70"/>
                </a:lnTo>
                <a:lnTo>
                  <a:pt x="2128" y="59"/>
                </a:lnTo>
                <a:lnTo>
                  <a:pt x="2131" y="48"/>
                </a:lnTo>
                <a:lnTo>
                  <a:pt x="2133" y="35"/>
                </a:lnTo>
                <a:lnTo>
                  <a:pt x="2136" y="24"/>
                </a:lnTo>
                <a:lnTo>
                  <a:pt x="2138" y="12"/>
                </a:lnTo>
                <a:lnTo>
                  <a:pt x="214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10367142" y="939800"/>
            <a:ext cx="1131888" cy="1119188"/>
          </a:xfrm>
          <a:custGeom>
            <a:avLst/>
            <a:gdLst>
              <a:gd name="T0" fmla="*/ 2016 w 2141"/>
              <a:gd name="T1" fmla="*/ 2046 h 2116"/>
              <a:gd name="T2" fmla="*/ 1892 w 2141"/>
              <a:gd name="T3" fmla="*/ 1975 h 2116"/>
              <a:gd name="T4" fmla="*/ 1768 w 2141"/>
              <a:gd name="T5" fmla="*/ 1905 h 2116"/>
              <a:gd name="T6" fmla="*/ 1665 w 2141"/>
              <a:gd name="T7" fmla="*/ 1844 h 2116"/>
              <a:gd name="T8" fmla="*/ 1603 w 2141"/>
              <a:gd name="T9" fmla="*/ 1808 h 2116"/>
              <a:gd name="T10" fmla="*/ 1542 w 2141"/>
              <a:gd name="T11" fmla="*/ 1771 h 2116"/>
              <a:gd name="T12" fmla="*/ 1480 w 2141"/>
              <a:gd name="T13" fmla="*/ 1732 h 2116"/>
              <a:gd name="T14" fmla="*/ 1420 w 2141"/>
              <a:gd name="T15" fmla="*/ 1694 h 2116"/>
              <a:gd name="T16" fmla="*/ 1360 w 2141"/>
              <a:gd name="T17" fmla="*/ 1656 h 2116"/>
              <a:gd name="T18" fmla="*/ 1299 w 2141"/>
              <a:gd name="T19" fmla="*/ 1615 h 2116"/>
              <a:gd name="T20" fmla="*/ 1240 w 2141"/>
              <a:gd name="T21" fmla="*/ 1575 h 2116"/>
              <a:gd name="T22" fmla="*/ 1180 w 2141"/>
              <a:gd name="T23" fmla="*/ 1533 h 2116"/>
              <a:gd name="T24" fmla="*/ 1122 w 2141"/>
              <a:gd name="T25" fmla="*/ 1491 h 2116"/>
              <a:gd name="T26" fmla="*/ 1063 w 2141"/>
              <a:gd name="T27" fmla="*/ 1447 h 2116"/>
              <a:gd name="T28" fmla="*/ 1006 w 2141"/>
              <a:gd name="T29" fmla="*/ 1403 h 2116"/>
              <a:gd name="T30" fmla="*/ 947 w 2141"/>
              <a:gd name="T31" fmla="*/ 1357 h 2116"/>
              <a:gd name="T32" fmla="*/ 890 w 2141"/>
              <a:gd name="T33" fmla="*/ 1311 h 2116"/>
              <a:gd name="T34" fmla="*/ 834 w 2141"/>
              <a:gd name="T35" fmla="*/ 1263 h 2116"/>
              <a:gd name="T36" fmla="*/ 779 w 2141"/>
              <a:gd name="T37" fmla="*/ 1214 h 2116"/>
              <a:gd name="T38" fmla="*/ 723 w 2141"/>
              <a:gd name="T39" fmla="*/ 1163 h 2116"/>
              <a:gd name="T40" fmla="*/ 670 w 2141"/>
              <a:gd name="T41" fmla="*/ 1113 h 2116"/>
              <a:gd name="T42" fmla="*/ 616 w 2141"/>
              <a:gd name="T43" fmla="*/ 1059 h 2116"/>
              <a:gd name="T44" fmla="*/ 564 w 2141"/>
              <a:gd name="T45" fmla="*/ 1006 h 2116"/>
              <a:gd name="T46" fmla="*/ 513 w 2141"/>
              <a:gd name="T47" fmla="*/ 951 h 2116"/>
              <a:gd name="T48" fmla="*/ 480 w 2141"/>
              <a:gd name="T49" fmla="*/ 914 h 2116"/>
              <a:gd name="T50" fmla="*/ 456 w 2141"/>
              <a:gd name="T51" fmla="*/ 886 h 2116"/>
              <a:gd name="T52" fmla="*/ 433 w 2141"/>
              <a:gd name="T53" fmla="*/ 857 h 2116"/>
              <a:gd name="T54" fmla="*/ 409 w 2141"/>
              <a:gd name="T55" fmla="*/ 827 h 2116"/>
              <a:gd name="T56" fmla="*/ 386 w 2141"/>
              <a:gd name="T57" fmla="*/ 799 h 2116"/>
              <a:gd name="T58" fmla="*/ 363 w 2141"/>
              <a:gd name="T59" fmla="*/ 769 h 2116"/>
              <a:gd name="T60" fmla="*/ 341 w 2141"/>
              <a:gd name="T61" fmla="*/ 739 h 2116"/>
              <a:gd name="T62" fmla="*/ 320 w 2141"/>
              <a:gd name="T63" fmla="*/ 710 h 2116"/>
              <a:gd name="T64" fmla="*/ 298 w 2141"/>
              <a:gd name="T65" fmla="*/ 680 h 2116"/>
              <a:gd name="T66" fmla="*/ 278 w 2141"/>
              <a:gd name="T67" fmla="*/ 650 h 2116"/>
              <a:gd name="T68" fmla="*/ 258 w 2141"/>
              <a:gd name="T69" fmla="*/ 619 h 2116"/>
              <a:gd name="T70" fmla="*/ 238 w 2141"/>
              <a:gd name="T71" fmla="*/ 588 h 2116"/>
              <a:gd name="T72" fmla="*/ 220 w 2141"/>
              <a:gd name="T73" fmla="*/ 557 h 2116"/>
              <a:gd name="T74" fmla="*/ 201 w 2141"/>
              <a:gd name="T75" fmla="*/ 525 h 2116"/>
              <a:gd name="T76" fmla="*/ 182 w 2141"/>
              <a:gd name="T77" fmla="*/ 494 h 2116"/>
              <a:gd name="T78" fmla="*/ 165 w 2141"/>
              <a:gd name="T79" fmla="*/ 462 h 2116"/>
              <a:gd name="T80" fmla="*/ 149 w 2141"/>
              <a:gd name="T81" fmla="*/ 429 h 2116"/>
              <a:gd name="T82" fmla="*/ 133 w 2141"/>
              <a:gd name="T83" fmla="*/ 397 h 2116"/>
              <a:gd name="T84" fmla="*/ 118 w 2141"/>
              <a:gd name="T85" fmla="*/ 364 h 2116"/>
              <a:gd name="T86" fmla="*/ 103 w 2141"/>
              <a:gd name="T87" fmla="*/ 331 h 2116"/>
              <a:gd name="T88" fmla="*/ 89 w 2141"/>
              <a:gd name="T89" fmla="*/ 298 h 2116"/>
              <a:gd name="T90" fmla="*/ 76 w 2141"/>
              <a:gd name="T91" fmla="*/ 264 h 2116"/>
              <a:gd name="T92" fmla="*/ 63 w 2141"/>
              <a:gd name="T93" fmla="*/ 231 h 2116"/>
              <a:gd name="T94" fmla="*/ 52 w 2141"/>
              <a:gd name="T95" fmla="*/ 196 h 2116"/>
              <a:gd name="T96" fmla="*/ 41 w 2141"/>
              <a:gd name="T97" fmla="*/ 163 h 2116"/>
              <a:gd name="T98" fmla="*/ 31 w 2141"/>
              <a:gd name="T99" fmla="*/ 128 h 2116"/>
              <a:gd name="T100" fmla="*/ 21 w 2141"/>
              <a:gd name="T101" fmla="*/ 93 h 2116"/>
              <a:gd name="T102" fmla="*/ 12 w 2141"/>
              <a:gd name="T103" fmla="*/ 59 h 2116"/>
              <a:gd name="T104" fmla="*/ 5 w 2141"/>
              <a:gd name="T105" fmla="*/ 2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1" h="2116">
                <a:moveTo>
                  <a:pt x="2141" y="2116"/>
                </a:moveTo>
                <a:lnTo>
                  <a:pt x="2058" y="2070"/>
                </a:lnTo>
                <a:lnTo>
                  <a:pt x="2016" y="2046"/>
                </a:lnTo>
                <a:lnTo>
                  <a:pt x="1975" y="2023"/>
                </a:lnTo>
                <a:lnTo>
                  <a:pt x="1933" y="1999"/>
                </a:lnTo>
                <a:lnTo>
                  <a:pt x="1892" y="1975"/>
                </a:lnTo>
                <a:lnTo>
                  <a:pt x="1851" y="1952"/>
                </a:lnTo>
                <a:lnTo>
                  <a:pt x="1809" y="1928"/>
                </a:lnTo>
                <a:lnTo>
                  <a:pt x="1768" y="1905"/>
                </a:lnTo>
                <a:lnTo>
                  <a:pt x="1727" y="1881"/>
                </a:lnTo>
                <a:lnTo>
                  <a:pt x="1685" y="1856"/>
                </a:lnTo>
                <a:lnTo>
                  <a:pt x="1665" y="1844"/>
                </a:lnTo>
                <a:lnTo>
                  <a:pt x="1644" y="1832"/>
                </a:lnTo>
                <a:lnTo>
                  <a:pt x="1624" y="1820"/>
                </a:lnTo>
                <a:lnTo>
                  <a:pt x="1603" y="1808"/>
                </a:lnTo>
                <a:lnTo>
                  <a:pt x="1583" y="1796"/>
                </a:lnTo>
                <a:lnTo>
                  <a:pt x="1562" y="1783"/>
                </a:lnTo>
                <a:lnTo>
                  <a:pt x="1542" y="1771"/>
                </a:lnTo>
                <a:lnTo>
                  <a:pt x="1521" y="1757"/>
                </a:lnTo>
                <a:lnTo>
                  <a:pt x="1501" y="1745"/>
                </a:lnTo>
                <a:lnTo>
                  <a:pt x="1480" y="1732"/>
                </a:lnTo>
                <a:lnTo>
                  <a:pt x="1461" y="1720"/>
                </a:lnTo>
                <a:lnTo>
                  <a:pt x="1441" y="1706"/>
                </a:lnTo>
                <a:lnTo>
                  <a:pt x="1420" y="1694"/>
                </a:lnTo>
                <a:lnTo>
                  <a:pt x="1400" y="1682"/>
                </a:lnTo>
                <a:lnTo>
                  <a:pt x="1380" y="1668"/>
                </a:lnTo>
                <a:lnTo>
                  <a:pt x="1360" y="1656"/>
                </a:lnTo>
                <a:lnTo>
                  <a:pt x="1339" y="1642"/>
                </a:lnTo>
                <a:lnTo>
                  <a:pt x="1319" y="1628"/>
                </a:lnTo>
                <a:lnTo>
                  <a:pt x="1299" y="1615"/>
                </a:lnTo>
                <a:lnTo>
                  <a:pt x="1280" y="1602"/>
                </a:lnTo>
                <a:lnTo>
                  <a:pt x="1260" y="1589"/>
                </a:lnTo>
                <a:lnTo>
                  <a:pt x="1240" y="1575"/>
                </a:lnTo>
                <a:lnTo>
                  <a:pt x="1220" y="1561"/>
                </a:lnTo>
                <a:lnTo>
                  <a:pt x="1200" y="1546"/>
                </a:lnTo>
                <a:lnTo>
                  <a:pt x="1180" y="1533"/>
                </a:lnTo>
                <a:lnTo>
                  <a:pt x="1161" y="1519"/>
                </a:lnTo>
                <a:lnTo>
                  <a:pt x="1141" y="1504"/>
                </a:lnTo>
                <a:lnTo>
                  <a:pt x="1122" y="1491"/>
                </a:lnTo>
                <a:lnTo>
                  <a:pt x="1102" y="1476"/>
                </a:lnTo>
                <a:lnTo>
                  <a:pt x="1082" y="1462"/>
                </a:lnTo>
                <a:lnTo>
                  <a:pt x="1063" y="1447"/>
                </a:lnTo>
                <a:lnTo>
                  <a:pt x="1044" y="1432"/>
                </a:lnTo>
                <a:lnTo>
                  <a:pt x="1024" y="1418"/>
                </a:lnTo>
                <a:lnTo>
                  <a:pt x="1006" y="1403"/>
                </a:lnTo>
                <a:lnTo>
                  <a:pt x="986" y="1388"/>
                </a:lnTo>
                <a:lnTo>
                  <a:pt x="967" y="1373"/>
                </a:lnTo>
                <a:lnTo>
                  <a:pt x="947" y="1357"/>
                </a:lnTo>
                <a:lnTo>
                  <a:pt x="929" y="1342"/>
                </a:lnTo>
                <a:lnTo>
                  <a:pt x="909" y="1326"/>
                </a:lnTo>
                <a:lnTo>
                  <a:pt x="890" y="1311"/>
                </a:lnTo>
                <a:lnTo>
                  <a:pt x="872" y="1295"/>
                </a:lnTo>
                <a:lnTo>
                  <a:pt x="853" y="1279"/>
                </a:lnTo>
                <a:lnTo>
                  <a:pt x="834" y="1263"/>
                </a:lnTo>
                <a:lnTo>
                  <a:pt x="816" y="1246"/>
                </a:lnTo>
                <a:lnTo>
                  <a:pt x="797" y="1230"/>
                </a:lnTo>
                <a:lnTo>
                  <a:pt x="779" y="1214"/>
                </a:lnTo>
                <a:lnTo>
                  <a:pt x="760" y="1197"/>
                </a:lnTo>
                <a:lnTo>
                  <a:pt x="741" y="1181"/>
                </a:lnTo>
                <a:lnTo>
                  <a:pt x="723" y="1163"/>
                </a:lnTo>
                <a:lnTo>
                  <a:pt x="706" y="1146"/>
                </a:lnTo>
                <a:lnTo>
                  <a:pt x="687" y="1130"/>
                </a:lnTo>
                <a:lnTo>
                  <a:pt x="670" y="1113"/>
                </a:lnTo>
                <a:lnTo>
                  <a:pt x="651" y="1095"/>
                </a:lnTo>
                <a:lnTo>
                  <a:pt x="634" y="1077"/>
                </a:lnTo>
                <a:lnTo>
                  <a:pt x="616" y="1059"/>
                </a:lnTo>
                <a:lnTo>
                  <a:pt x="599" y="1042"/>
                </a:lnTo>
                <a:lnTo>
                  <a:pt x="582" y="1023"/>
                </a:lnTo>
                <a:lnTo>
                  <a:pt x="564" y="1006"/>
                </a:lnTo>
                <a:lnTo>
                  <a:pt x="547" y="987"/>
                </a:lnTo>
                <a:lnTo>
                  <a:pt x="529" y="969"/>
                </a:lnTo>
                <a:lnTo>
                  <a:pt x="513" y="951"/>
                </a:lnTo>
                <a:lnTo>
                  <a:pt x="497" y="933"/>
                </a:lnTo>
                <a:lnTo>
                  <a:pt x="489" y="923"/>
                </a:lnTo>
                <a:lnTo>
                  <a:pt x="480" y="914"/>
                </a:lnTo>
                <a:lnTo>
                  <a:pt x="472" y="904"/>
                </a:lnTo>
                <a:lnTo>
                  <a:pt x="464" y="894"/>
                </a:lnTo>
                <a:lnTo>
                  <a:pt x="456" y="886"/>
                </a:lnTo>
                <a:lnTo>
                  <a:pt x="448" y="876"/>
                </a:lnTo>
                <a:lnTo>
                  <a:pt x="440" y="866"/>
                </a:lnTo>
                <a:lnTo>
                  <a:pt x="433" y="857"/>
                </a:lnTo>
                <a:lnTo>
                  <a:pt x="424" y="847"/>
                </a:lnTo>
                <a:lnTo>
                  <a:pt x="417" y="837"/>
                </a:lnTo>
                <a:lnTo>
                  <a:pt x="409" y="827"/>
                </a:lnTo>
                <a:lnTo>
                  <a:pt x="401" y="819"/>
                </a:lnTo>
                <a:lnTo>
                  <a:pt x="393" y="809"/>
                </a:lnTo>
                <a:lnTo>
                  <a:pt x="386" y="799"/>
                </a:lnTo>
                <a:lnTo>
                  <a:pt x="378" y="789"/>
                </a:lnTo>
                <a:lnTo>
                  <a:pt x="371" y="779"/>
                </a:lnTo>
                <a:lnTo>
                  <a:pt x="363" y="769"/>
                </a:lnTo>
                <a:lnTo>
                  <a:pt x="356" y="759"/>
                </a:lnTo>
                <a:lnTo>
                  <a:pt x="348" y="749"/>
                </a:lnTo>
                <a:lnTo>
                  <a:pt x="341" y="739"/>
                </a:lnTo>
                <a:lnTo>
                  <a:pt x="334" y="729"/>
                </a:lnTo>
                <a:lnTo>
                  <a:pt x="326" y="719"/>
                </a:lnTo>
                <a:lnTo>
                  <a:pt x="320" y="710"/>
                </a:lnTo>
                <a:lnTo>
                  <a:pt x="313" y="700"/>
                </a:lnTo>
                <a:lnTo>
                  <a:pt x="305" y="690"/>
                </a:lnTo>
                <a:lnTo>
                  <a:pt x="298" y="680"/>
                </a:lnTo>
                <a:lnTo>
                  <a:pt x="291" y="670"/>
                </a:lnTo>
                <a:lnTo>
                  <a:pt x="284" y="660"/>
                </a:lnTo>
                <a:lnTo>
                  <a:pt x="278" y="650"/>
                </a:lnTo>
                <a:lnTo>
                  <a:pt x="270" y="639"/>
                </a:lnTo>
                <a:lnTo>
                  <a:pt x="264" y="629"/>
                </a:lnTo>
                <a:lnTo>
                  <a:pt x="258" y="619"/>
                </a:lnTo>
                <a:lnTo>
                  <a:pt x="251" y="608"/>
                </a:lnTo>
                <a:lnTo>
                  <a:pt x="244" y="598"/>
                </a:lnTo>
                <a:lnTo>
                  <a:pt x="238" y="588"/>
                </a:lnTo>
                <a:lnTo>
                  <a:pt x="232" y="577"/>
                </a:lnTo>
                <a:lnTo>
                  <a:pt x="226" y="567"/>
                </a:lnTo>
                <a:lnTo>
                  <a:pt x="220" y="557"/>
                </a:lnTo>
                <a:lnTo>
                  <a:pt x="212" y="546"/>
                </a:lnTo>
                <a:lnTo>
                  <a:pt x="207" y="536"/>
                </a:lnTo>
                <a:lnTo>
                  <a:pt x="201" y="525"/>
                </a:lnTo>
                <a:lnTo>
                  <a:pt x="195" y="515"/>
                </a:lnTo>
                <a:lnTo>
                  <a:pt x="189" y="504"/>
                </a:lnTo>
                <a:lnTo>
                  <a:pt x="182" y="494"/>
                </a:lnTo>
                <a:lnTo>
                  <a:pt x="177" y="483"/>
                </a:lnTo>
                <a:lnTo>
                  <a:pt x="171" y="473"/>
                </a:lnTo>
                <a:lnTo>
                  <a:pt x="165" y="462"/>
                </a:lnTo>
                <a:lnTo>
                  <a:pt x="160" y="450"/>
                </a:lnTo>
                <a:lnTo>
                  <a:pt x="154" y="441"/>
                </a:lnTo>
                <a:lnTo>
                  <a:pt x="149" y="429"/>
                </a:lnTo>
                <a:lnTo>
                  <a:pt x="144" y="418"/>
                </a:lnTo>
                <a:lnTo>
                  <a:pt x="138" y="407"/>
                </a:lnTo>
                <a:lnTo>
                  <a:pt x="133" y="397"/>
                </a:lnTo>
                <a:lnTo>
                  <a:pt x="128" y="386"/>
                </a:lnTo>
                <a:lnTo>
                  <a:pt x="123" y="375"/>
                </a:lnTo>
                <a:lnTo>
                  <a:pt x="118" y="364"/>
                </a:lnTo>
                <a:lnTo>
                  <a:pt x="113" y="353"/>
                </a:lnTo>
                <a:lnTo>
                  <a:pt x="108" y="343"/>
                </a:lnTo>
                <a:lnTo>
                  <a:pt x="103" y="331"/>
                </a:lnTo>
                <a:lnTo>
                  <a:pt x="98" y="320"/>
                </a:lnTo>
                <a:lnTo>
                  <a:pt x="94" y="309"/>
                </a:lnTo>
                <a:lnTo>
                  <a:pt x="89" y="298"/>
                </a:lnTo>
                <a:lnTo>
                  <a:pt x="84" y="287"/>
                </a:lnTo>
                <a:lnTo>
                  <a:pt x="81" y="276"/>
                </a:lnTo>
                <a:lnTo>
                  <a:pt x="76" y="264"/>
                </a:lnTo>
                <a:lnTo>
                  <a:pt x="72" y="253"/>
                </a:lnTo>
                <a:lnTo>
                  <a:pt x="67" y="242"/>
                </a:lnTo>
                <a:lnTo>
                  <a:pt x="63" y="231"/>
                </a:lnTo>
                <a:lnTo>
                  <a:pt x="60" y="220"/>
                </a:lnTo>
                <a:lnTo>
                  <a:pt x="56" y="209"/>
                </a:lnTo>
                <a:lnTo>
                  <a:pt x="52" y="196"/>
                </a:lnTo>
                <a:lnTo>
                  <a:pt x="48" y="185"/>
                </a:lnTo>
                <a:lnTo>
                  <a:pt x="45" y="174"/>
                </a:lnTo>
                <a:lnTo>
                  <a:pt x="41" y="163"/>
                </a:lnTo>
                <a:lnTo>
                  <a:pt x="37" y="152"/>
                </a:lnTo>
                <a:lnTo>
                  <a:pt x="34" y="139"/>
                </a:lnTo>
                <a:lnTo>
                  <a:pt x="31" y="128"/>
                </a:lnTo>
                <a:lnTo>
                  <a:pt x="27" y="117"/>
                </a:lnTo>
                <a:lnTo>
                  <a:pt x="25" y="106"/>
                </a:lnTo>
                <a:lnTo>
                  <a:pt x="21" y="93"/>
                </a:lnTo>
                <a:lnTo>
                  <a:pt x="19" y="82"/>
                </a:lnTo>
                <a:lnTo>
                  <a:pt x="15" y="70"/>
                </a:lnTo>
                <a:lnTo>
                  <a:pt x="12" y="59"/>
                </a:lnTo>
                <a:lnTo>
                  <a:pt x="10" y="48"/>
                </a:lnTo>
                <a:lnTo>
                  <a:pt x="8" y="35"/>
                </a:lnTo>
                <a:lnTo>
                  <a:pt x="5" y="24"/>
                </a:lnTo>
                <a:lnTo>
                  <a:pt x="3" y="1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7249292" y="939800"/>
            <a:ext cx="3117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11499030" y="2058988"/>
            <a:ext cx="0" cy="969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4"/>
          <p:cNvSpPr>
            <a:spLocks noChangeArrowheads="1"/>
          </p:cNvSpPr>
          <p:nvPr/>
        </p:nvSpPr>
        <p:spPr bwMode="auto">
          <a:xfrm>
            <a:off x="4507680" y="5302250"/>
            <a:ext cx="12890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Ø46.0000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Freeform 45"/>
          <p:cNvSpPr>
            <a:spLocks/>
          </p:cNvSpPr>
          <p:nvPr/>
        </p:nvSpPr>
        <p:spPr bwMode="auto">
          <a:xfrm>
            <a:off x="3809181" y="4914900"/>
            <a:ext cx="1830388" cy="671513"/>
          </a:xfrm>
          <a:custGeom>
            <a:avLst/>
            <a:gdLst>
              <a:gd name="T0" fmla="*/ 3308 w 3308"/>
              <a:gd name="T1" fmla="*/ 1120 h 1120"/>
              <a:gd name="T2" fmla="*/ 1121 w 3308"/>
              <a:gd name="T3" fmla="*/ 1120 h 1120"/>
              <a:gd name="T4" fmla="*/ 0 w 3308"/>
              <a:gd name="T5" fmla="*/ 0 h 1120"/>
            </a:gdLst>
            <a:ahLst/>
            <a:cxnLst>
              <a:cxn ang="0">
                <a:pos x="T0" y="T1"/>
              </a:cxn>
              <a:cxn ang="0">
                <a:pos x="T2" y="T3"/>
              </a:cxn>
              <a:cxn ang="0">
                <a:pos x="T4" y="T5"/>
              </a:cxn>
            </a:cxnLst>
            <a:rect l="0" t="0" r="r" b="b"/>
            <a:pathLst>
              <a:path w="3308" h="1120">
                <a:moveTo>
                  <a:pt x="3308" y="1120"/>
                </a:moveTo>
                <a:lnTo>
                  <a:pt x="1121" y="112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3199580" y="4308475"/>
            <a:ext cx="6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flipV="1">
            <a:off x="3202755" y="4305300"/>
            <a:ext cx="0"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50"/>
          <p:cNvSpPr>
            <a:spLocks noChangeShapeType="1"/>
          </p:cNvSpPr>
          <p:nvPr/>
        </p:nvSpPr>
        <p:spPr bwMode="auto">
          <a:xfrm flipH="1">
            <a:off x="797692" y="3028950"/>
            <a:ext cx="3259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1"/>
          <p:cNvSpPr>
            <a:spLocks noChangeShapeType="1"/>
          </p:cNvSpPr>
          <p:nvPr/>
        </p:nvSpPr>
        <p:spPr bwMode="auto">
          <a:xfrm>
            <a:off x="804042" y="1050925"/>
            <a:ext cx="0" cy="80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flipV="1">
            <a:off x="804042" y="2116138"/>
            <a:ext cx="0" cy="8001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784992" y="939800"/>
            <a:ext cx="38100" cy="111125"/>
          </a:xfrm>
          <a:custGeom>
            <a:avLst/>
            <a:gdLst>
              <a:gd name="T0" fmla="*/ 0 w 71"/>
              <a:gd name="T1" fmla="*/ 211 h 211"/>
              <a:gd name="T2" fmla="*/ 71 w 71"/>
              <a:gd name="T3" fmla="*/ 211 h 211"/>
              <a:gd name="T4" fmla="*/ 36 w 71"/>
              <a:gd name="T5" fmla="*/ 0 h 211"/>
              <a:gd name="T6" fmla="*/ 0 w 71"/>
              <a:gd name="T7" fmla="*/ 211 h 211"/>
            </a:gdLst>
            <a:ahLst/>
            <a:cxnLst>
              <a:cxn ang="0">
                <a:pos x="T0" y="T1"/>
              </a:cxn>
              <a:cxn ang="0">
                <a:pos x="T2" y="T3"/>
              </a:cxn>
              <a:cxn ang="0">
                <a:pos x="T4" y="T5"/>
              </a:cxn>
              <a:cxn ang="0">
                <a:pos x="T6" y="T7"/>
              </a:cxn>
            </a:cxnLst>
            <a:rect l="0" t="0" r="r" b="b"/>
            <a:pathLst>
              <a:path w="71" h="211">
                <a:moveTo>
                  <a:pt x="0" y="211"/>
                </a:moveTo>
                <a:lnTo>
                  <a:pt x="71" y="211"/>
                </a:lnTo>
                <a:lnTo>
                  <a:pt x="36" y="0"/>
                </a:lnTo>
                <a:lnTo>
                  <a:pt x="0"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784992" y="2916238"/>
            <a:ext cx="38100" cy="112713"/>
          </a:xfrm>
          <a:custGeom>
            <a:avLst/>
            <a:gdLst>
              <a:gd name="T0" fmla="*/ 0 w 71"/>
              <a:gd name="T1" fmla="*/ 0 h 212"/>
              <a:gd name="T2" fmla="*/ 71 w 71"/>
              <a:gd name="T3" fmla="*/ 0 h 212"/>
              <a:gd name="T4" fmla="*/ 36 w 71"/>
              <a:gd name="T5" fmla="*/ 212 h 212"/>
              <a:gd name="T6" fmla="*/ 0 w 71"/>
              <a:gd name="T7" fmla="*/ 0 h 212"/>
            </a:gdLst>
            <a:ahLst/>
            <a:cxnLst>
              <a:cxn ang="0">
                <a:pos x="T0" y="T1"/>
              </a:cxn>
              <a:cxn ang="0">
                <a:pos x="T2" y="T3"/>
              </a:cxn>
              <a:cxn ang="0">
                <a:pos x="T4" y="T5"/>
              </a:cxn>
              <a:cxn ang="0">
                <a:pos x="T6" y="T7"/>
              </a:cxn>
            </a:cxnLst>
            <a:rect l="0" t="0" r="r" b="b"/>
            <a:pathLst>
              <a:path w="71" h="212">
                <a:moveTo>
                  <a:pt x="0" y="0"/>
                </a:moveTo>
                <a:lnTo>
                  <a:pt x="71" y="0"/>
                </a:lnTo>
                <a:lnTo>
                  <a:pt x="36" y="2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5"/>
          <p:cNvSpPr>
            <a:spLocks noChangeArrowheads="1"/>
          </p:cNvSpPr>
          <p:nvPr/>
        </p:nvSpPr>
        <p:spPr bwMode="auto">
          <a:xfrm>
            <a:off x="335730" y="1841500"/>
            <a:ext cx="10810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56.0000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56"/>
          <p:cNvSpPr>
            <a:spLocks noChangeShapeType="1"/>
          </p:cNvSpPr>
          <p:nvPr/>
        </p:nvSpPr>
        <p:spPr bwMode="auto">
          <a:xfrm>
            <a:off x="1786705" y="5548313"/>
            <a:ext cx="0" cy="473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a:off x="3202755" y="5548313"/>
            <a:ext cx="0" cy="4730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8"/>
          <p:cNvSpPr>
            <a:spLocks noChangeShapeType="1"/>
          </p:cNvSpPr>
          <p:nvPr/>
        </p:nvSpPr>
        <p:spPr bwMode="auto">
          <a:xfrm>
            <a:off x="1899417" y="6013450"/>
            <a:ext cx="1192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1786705" y="5994400"/>
            <a:ext cx="112713" cy="38100"/>
          </a:xfrm>
          <a:custGeom>
            <a:avLst/>
            <a:gdLst>
              <a:gd name="T0" fmla="*/ 212 w 212"/>
              <a:gd name="T1" fmla="*/ 0 h 71"/>
              <a:gd name="T2" fmla="*/ 212 w 212"/>
              <a:gd name="T3" fmla="*/ 71 h 71"/>
              <a:gd name="T4" fmla="*/ 0 w 212"/>
              <a:gd name="T5" fmla="*/ 36 h 71"/>
              <a:gd name="T6" fmla="*/ 212 w 212"/>
              <a:gd name="T7" fmla="*/ 0 h 71"/>
            </a:gdLst>
            <a:ahLst/>
            <a:cxnLst>
              <a:cxn ang="0">
                <a:pos x="T0" y="T1"/>
              </a:cxn>
              <a:cxn ang="0">
                <a:pos x="T2" y="T3"/>
              </a:cxn>
              <a:cxn ang="0">
                <a:pos x="T4" y="T5"/>
              </a:cxn>
              <a:cxn ang="0">
                <a:pos x="T6" y="T7"/>
              </a:cxn>
            </a:cxnLst>
            <a:rect l="0" t="0" r="r" b="b"/>
            <a:pathLst>
              <a:path w="212" h="71">
                <a:moveTo>
                  <a:pt x="212" y="0"/>
                </a:moveTo>
                <a:lnTo>
                  <a:pt x="212" y="71"/>
                </a:lnTo>
                <a:lnTo>
                  <a:pt x="0" y="36"/>
                </a:lnTo>
                <a:lnTo>
                  <a:pt x="2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3091630" y="5994400"/>
            <a:ext cx="111125" cy="38100"/>
          </a:xfrm>
          <a:custGeom>
            <a:avLst/>
            <a:gdLst>
              <a:gd name="T0" fmla="*/ 0 w 211"/>
              <a:gd name="T1" fmla="*/ 0 h 71"/>
              <a:gd name="T2" fmla="*/ 0 w 211"/>
              <a:gd name="T3" fmla="*/ 71 h 71"/>
              <a:gd name="T4" fmla="*/ 211 w 211"/>
              <a:gd name="T5" fmla="*/ 36 h 71"/>
              <a:gd name="T6" fmla="*/ 0 w 211"/>
              <a:gd name="T7" fmla="*/ 0 h 71"/>
            </a:gdLst>
            <a:ahLst/>
            <a:cxnLst>
              <a:cxn ang="0">
                <a:pos x="T0" y="T1"/>
              </a:cxn>
              <a:cxn ang="0">
                <a:pos x="T2" y="T3"/>
              </a:cxn>
              <a:cxn ang="0">
                <a:pos x="T4" y="T5"/>
              </a:cxn>
              <a:cxn ang="0">
                <a:pos x="T6" y="T7"/>
              </a:cxn>
            </a:cxnLst>
            <a:rect l="0" t="0" r="r" b="b"/>
            <a:pathLst>
              <a:path w="211" h="71">
                <a:moveTo>
                  <a:pt x="0" y="0"/>
                </a:moveTo>
                <a:lnTo>
                  <a:pt x="0" y="71"/>
                </a:lnTo>
                <a:lnTo>
                  <a:pt x="211" y="3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1"/>
          <p:cNvSpPr>
            <a:spLocks noChangeArrowheads="1"/>
          </p:cNvSpPr>
          <p:nvPr/>
        </p:nvSpPr>
        <p:spPr bwMode="auto">
          <a:xfrm>
            <a:off x="2024830" y="5738813"/>
            <a:ext cx="10810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38.0000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Freeform 62"/>
          <p:cNvSpPr>
            <a:spLocks/>
          </p:cNvSpPr>
          <p:nvPr/>
        </p:nvSpPr>
        <p:spPr bwMode="auto">
          <a:xfrm>
            <a:off x="2074042" y="2751138"/>
            <a:ext cx="65088" cy="90488"/>
          </a:xfrm>
          <a:custGeom>
            <a:avLst/>
            <a:gdLst>
              <a:gd name="T0" fmla="*/ 124 w 124"/>
              <a:gd name="T1" fmla="*/ 171 h 171"/>
              <a:gd name="T2" fmla="*/ 98 w 124"/>
              <a:gd name="T3" fmla="*/ 126 h 171"/>
              <a:gd name="T4" fmla="*/ 68 w 124"/>
              <a:gd name="T5" fmla="*/ 81 h 171"/>
              <a:gd name="T6" fmla="*/ 36 w 124"/>
              <a:gd name="T7" fmla="*/ 39 h 171"/>
              <a:gd name="T8" fmla="*/ 0 w 124"/>
              <a:gd name="T9" fmla="*/ 0 h 171"/>
            </a:gdLst>
            <a:ahLst/>
            <a:cxnLst>
              <a:cxn ang="0">
                <a:pos x="T0" y="T1"/>
              </a:cxn>
              <a:cxn ang="0">
                <a:pos x="T2" y="T3"/>
              </a:cxn>
              <a:cxn ang="0">
                <a:pos x="T4" y="T5"/>
              </a:cxn>
              <a:cxn ang="0">
                <a:pos x="T6" y="T7"/>
              </a:cxn>
              <a:cxn ang="0">
                <a:pos x="T8" y="T9"/>
              </a:cxn>
            </a:cxnLst>
            <a:rect l="0" t="0" r="r" b="b"/>
            <a:pathLst>
              <a:path w="124" h="171">
                <a:moveTo>
                  <a:pt x="124" y="171"/>
                </a:moveTo>
                <a:lnTo>
                  <a:pt x="98" y="126"/>
                </a:lnTo>
                <a:lnTo>
                  <a:pt x="68" y="81"/>
                </a:lnTo>
                <a:lnTo>
                  <a:pt x="36" y="39"/>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auto">
          <a:xfrm>
            <a:off x="1402530" y="3138488"/>
            <a:ext cx="46038" cy="101600"/>
          </a:xfrm>
          <a:custGeom>
            <a:avLst/>
            <a:gdLst>
              <a:gd name="T0" fmla="*/ 0 w 85"/>
              <a:gd name="T1" fmla="*/ 0 h 192"/>
              <a:gd name="T2" fmla="*/ 16 w 85"/>
              <a:gd name="T3" fmla="*/ 50 h 192"/>
              <a:gd name="T4" fmla="*/ 36 w 85"/>
              <a:gd name="T5" fmla="*/ 99 h 192"/>
              <a:gd name="T6" fmla="*/ 59 w 85"/>
              <a:gd name="T7" fmla="*/ 147 h 192"/>
              <a:gd name="T8" fmla="*/ 85 w 85"/>
              <a:gd name="T9" fmla="*/ 192 h 192"/>
            </a:gdLst>
            <a:ahLst/>
            <a:cxnLst>
              <a:cxn ang="0">
                <a:pos x="T0" y="T1"/>
              </a:cxn>
              <a:cxn ang="0">
                <a:pos x="T2" y="T3"/>
              </a:cxn>
              <a:cxn ang="0">
                <a:pos x="T4" y="T5"/>
              </a:cxn>
              <a:cxn ang="0">
                <a:pos x="T6" y="T7"/>
              </a:cxn>
              <a:cxn ang="0">
                <a:pos x="T8" y="T9"/>
              </a:cxn>
            </a:cxnLst>
            <a:rect l="0" t="0" r="r" b="b"/>
            <a:pathLst>
              <a:path w="85" h="192">
                <a:moveTo>
                  <a:pt x="0" y="0"/>
                </a:moveTo>
                <a:lnTo>
                  <a:pt x="16" y="50"/>
                </a:lnTo>
                <a:lnTo>
                  <a:pt x="36" y="99"/>
                </a:lnTo>
                <a:lnTo>
                  <a:pt x="59" y="147"/>
                </a:lnTo>
                <a:lnTo>
                  <a:pt x="85" y="19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auto">
          <a:xfrm>
            <a:off x="1986730" y="2681288"/>
            <a:ext cx="100013" cy="82550"/>
          </a:xfrm>
          <a:custGeom>
            <a:avLst/>
            <a:gdLst>
              <a:gd name="T0" fmla="*/ 145 w 189"/>
              <a:gd name="T1" fmla="*/ 157 h 157"/>
              <a:gd name="T2" fmla="*/ 189 w 189"/>
              <a:gd name="T3" fmla="*/ 103 h 157"/>
              <a:gd name="T4" fmla="*/ 0 w 189"/>
              <a:gd name="T5" fmla="*/ 0 h 157"/>
              <a:gd name="T6" fmla="*/ 145 w 189"/>
              <a:gd name="T7" fmla="*/ 157 h 157"/>
            </a:gdLst>
            <a:ahLst/>
            <a:cxnLst>
              <a:cxn ang="0">
                <a:pos x="T0" y="T1"/>
              </a:cxn>
              <a:cxn ang="0">
                <a:pos x="T2" y="T3"/>
              </a:cxn>
              <a:cxn ang="0">
                <a:pos x="T4" y="T5"/>
              </a:cxn>
              <a:cxn ang="0">
                <a:pos x="T6" y="T7"/>
              </a:cxn>
            </a:cxnLst>
            <a:rect l="0" t="0" r="r" b="b"/>
            <a:pathLst>
              <a:path w="189" h="157">
                <a:moveTo>
                  <a:pt x="145" y="157"/>
                </a:moveTo>
                <a:lnTo>
                  <a:pt x="189" y="103"/>
                </a:lnTo>
                <a:lnTo>
                  <a:pt x="0" y="0"/>
                </a:lnTo>
                <a:lnTo>
                  <a:pt x="14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1383480" y="3028950"/>
            <a:ext cx="36513" cy="112713"/>
          </a:xfrm>
          <a:custGeom>
            <a:avLst/>
            <a:gdLst>
              <a:gd name="T0" fmla="*/ 0 w 69"/>
              <a:gd name="T1" fmla="*/ 213 h 213"/>
              <a:gd name="T2" fmla="*/ 69 w 69"/>
              <a:gd name="T3" fmla="*/ 204 h 213"/>
              <a:gd name="T4" fmla="*/ 6 w 69"/>
              <a:gd name="T5" fmla="*/ 0 h 213"/>
              <a:gd name="T6" fmla="*/ 0 w 69"/>
              <a:gd name="T7" fmla="*/ 213 h 213"/>
            </a:gdLst>
            <a:ahLst/>
            <a:cxnLst>
              <a:cxn ang="0">
                <a:pos x="T0" y="T1"/>
              </a:cxn>
              <a:cxn ang="0">
                <a:pos x="T2" y="T3"/>
              </a:cxn>
              <a:cxn ang="0">
                <a:pos x="T4" y="T5"/>
              </a:cxn>
              <a:cxn ang="0">
                <a:pos x="T6" y="T7"/>
              </a:cxn>
            </a:cxnLst>
            <a:rect l="0" t="0" r="r" b="b"/>
            <a:pathLst>
              <a:path w="69" h="213">
                <a:moveTo>
                  <a:pt x="0" y="213"/>
                </a:moveTo>
                <a:lnTo>
                  <a:pt x="69" y="204"/>
                </a:lnTo>
                <a:lnTo>
                  <a:pt x="6" y="0"/>
                </a:lnTo>
                <a:lnTo>
                  <a:pt x="0"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6"/>
          <p:cNvSpPr>
            <a:spLocks noChangeArrowheads="1"/>
          </p:cNvSpPr>
          <p:nvPr/>
        </p:nvSpPr>
        <p:spPr bwMode="auto">
          <a:xfrm>
            <a:off x="1312042" y="2538413"/>
            <a:ext cx="669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120°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70" name="Straight Connector 69"/>
          <p:cNvCxnSpPr>
            <a:stCxn id="39" idx="1"/>
          </p:cNvCxnSpPr>
          <p:nvPr/>
        </p:nvCxnSpPr>
        <p:spPr>
          <a:xfrm flipH="1" flipV="1">
            <a:off x="2990029" y="3489325"/>
            <a:ext cx="1589" cy="165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9" idx="0"/>
            <a:endCxn id="55" idx="2"/>
          </p:cNvCxnSpPr>
          <p:nvPr/>
        </p:nvCxnSpPr>
        <p:spPr>
          <a:xfrm flipH="1">
            <a:off x="804310" y="939800"/>
            <a:ext cx="2187307" cy="0"/>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a:stCxn id="39" idx="0"/>
            <a:endCxn id="25" idx="0"/>
          </p:cNvCxnSpPr>
          <p:nvPr/>
        </p:nvCxnSpPr>
        <p:spPr>
          <a:xfrm>
            <a:off x="2991617" y="939800"/>
            <a:ext cx="1068388" cy="0"/>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US"/>
              <a:t>Prepared by Er. Bibek Magar ( bibek.magar@thc.tu.edu.np)</a:t>
            </a:r>
          </a:p>
        </p:txBody>
      </p:sp>
    </p:spTree>
    <p:custDataLst>
      <p:tags r:id="rId1"/>
    </p:custDataLst>
    <p:extLst>
      <p:ext uri="{BB962C8B-B14F-4D97-AF65-F5344CB8AC3E}">
        <p14:creationId xmlns:p14="http://schemas.microsoft.com/office/powerpoint/2010/main" val="62092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1000"/>
                                        <p:tgtEl>
                                          <p:spTgt spid="4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10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1000"/>
                                        <p:tgtEl>
                                          <p:spTgt spid="17"/>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1000"/>
                                        <p:tgtEl>
                                          <p:spTgt spid="13"/>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1000"/>
                                        <p:tgtEl>
                                          <p:spTgt spid="16"/>
                                        </p:tgtEl>
                                      </p:cBhvr>
                                    </p:animEffect>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10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1000"/>
                                        <p:tgtEl>
                                          <p:spTgt spid="10"/>
                                        </p:tgtEl>
                                      </p:cBhvr>
                                    </p:animEffect>
                                  </p:childTnLst>
                                </p:cTn>
                              </p:par>
                            </p:childTnLst>
                          </p:cTn>
                        </p:par>
                        <p:par>
                          <p:cTn id="63" fill="hold">
                            <p:stCondLst>
                              <p:cond delay="1000"/>
                            </p:stCondLst>
                            <p:childTnLst>
                              <p:par>
                                <p:cTn id="64" presetID="22" presetClass="entr" presetSubtype="4"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down)">
                                      <p:cBhvr>
                                        <p:cTn id="66" dur="500"/>
                                        <p:tgtEl>
                                          <p:spTgt spid="60"/>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1000"/>
                                        <p:tgtEl>
                                          <p:spTgt spid="61"/>
                                        </p:tgtEl>
                                      </p:cBhvr>
                                    </p:animEffect>
                                  </p:childTnLst>
                                </p:cTn>
                              </p:par>
                            </p:childTnLst>
                          </p:cTn>
                        </p:par>
                        <p:par>
                          <p:cTn id="71" fill="hold">
                            <p:stCondLst>
                              <p:cond delay="2500"/>
                            </p:stCondLst>
                            <p:childTnLst>
                              <p:par>
                                <p:cTn id="72" presetID="22" presetClass="entr" presetSubtype="8"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left)">
                                      <p:cBhvr>
                                        <p:cTn id="74" dur="1000"/>
                                        <p:tgtEl>
                                          <p:spTgt spid="62"/>
                                        </p:tgtEl>
                                      </p:cBhvr>
                                    </p:animEffect>
                                  </p:childTnLst>
                                </p:cTn>
                              </p:par>
                            </p:childTnLst>
                          </p:cTn>
                        </p:par>
                        <p:par>
                          <p:cTn id="75" fill="hold">
                            <p:stCondLst>
                              <p:cond delay="3500"/>
                            </p:stCondLst>
                            <p:childTnLst>
                              <p:par>
                                <p:cTn id="76" presetID="22" presetClass="entr" presetSubtype="8" fill="hold" grpId="0" nodeType="after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left)">
                                      <p:cBhvr>
                                        <p:cTn id="78" dur="1000"/>
                                        <p:tgtEl>
                                          <p:spTgt spid="63"/>
                                        </p:tgtEl>
                                      </p:cBhvr>
                                    </p:animEffect>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1000"/>
                                        <p:tgtEl>
                                          <p:spTgt spid="58"/>
                                        </p:tgtEl>
                                      </p:cBhvr>
                                    </p:animEffect>
                                  </p:childTnLst>
                                </p:cTn>
                              </p:par>
                            </p:childTnLst>
                          </p:cTn>
                        </p:par>
                        <p:par>
                          <p:cTn id="83" fill="hold">
                            <p:stCondLst>
                              <p:cond delay="5500"/>
                            </p:stCondLst>
                            <p:childTnLst>
                              <p:par>
                                <p:cTn id="84" presetID="22" presetClass="entr" presetSubtype="8"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wipe(left)">
                                      <p:cBhvr>
                                        <p:cTn id="86" dur="10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down)">
                                      <p:cBhvr>
                                        <p:cTn id="91" dur="1000"/>
                                        <p:tgtEl>
                                          <p:spTgt spid="1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up)">
                                      <p:cBhvr>
                                        <p:cTn id="108" dur="1000"/>
                                        <p:tgtEl>
                                          <p:spTgt spid="1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down)">
                                      <p:cBhvr>
                                        <p:cTn id="113" dur="10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wipe(left)">
                                      <p:cBhvr>
                                        <p:cTn id="118" dur="10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wipe(left)">
                                      <p:cBhvr>
                                        <p:cTn id="123" dur="1000"/>
                                        <p:tgtEl>
                                          <p:spTgt spid="83"/>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80"/>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3"/>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57"/>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56"/>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up)">
                                      <p:cBhvr>
                                        <p:cTn id="144" dur="1000"/>
                                        <p:tgtEl>
                                          <p:spTgt spid="3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wipe(up)">
                                      <p:cBhvr>
                                        <p:cTn id="149" dur="10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wipe(down)">
                                      <p:cBhvr>
                                        <p:cTn id="154" dur="10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wipe(left)">
                                      <p:cBhvr>
                                        <p:cTn id="159" dur="1000"/>
                                        <p:tgtEl>
                                          <p:spTgt spid="2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wipe(down)">
                                      <p:cBhvr>
                                        <p:cTn id="164" dur="1000"/>
                                        <p:tgtEl>
                                          <p:spTgt spid="29"/>
                                        </p:tgtEl>
                                      </p:cBhvr>
                                    </p:animEffect>
                                  </p:childTnLst>
                                </p:cTn>
                              </p:par>
                            </p:childTnLst>
                          </p:cTn>
                        </p:par>
                        <p:par>
                          <p:cTn id="165" fill="hold">
                            <p:stCondLst>
                              <p:cond delay="1000"/>
                            </p:stCondLst>
                            <p:childTnLst>
                              <p:par>
                                <p:cTn id="166" presetID="22" presetClass="entr" presetSubtype="4"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wipe(down)">
                                      <p:cBhvr>
                                        <p:cTn id="168" dur="1000"/>
                                        <p:tgtEl>
                                          <p:spTgt spid="30"/>
                                        </p:tgtEl>
                                      </p:cBhvr>
                                    </p:animEffect>
                                  </p:childTnLst>
                                </p:cTn>
                              </p:par>
                            </p:childTnLst>
                          </p:cTn>
                        </p:par>
                        <p:par>
                          <p:cTn id="169" fill="hold">
                            <p:stCondLst>
                              <p:cond delay="2000"/>
                            </p:stCondLst>
                            <p:childTnLst>
                              <p:par>
                                <p:cTn id="170" presetID="22" presetClass="entr" presetSubtype="4" fill="hold" grpId="0" nodeType="after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wipe(down)">
                                      <p:cBhvr>
                                        <p:cTn id="172" dur="1000"/>
                                        <p:tgtEl>
                                          <p:spTgt spid="32"/>
                                        </p:tgtEl>
                                      </p:cBhvr>
                                    </p:animEffect>
                                  </p:childTnLst>
                                </p:cTn>
                              </p:par>
                            </p:childTnLst>
                          </p:cTn>
                        </p:par>
                        <p:par>
                          <p:cTn id="173" fill="hold">
                            <p:stCondLst>
                              <p:cond delay="3000"/>
                            </p:stCondLst>
                            <p:childTnLst>
                              <p:par>
                                <p:cTn id="174" presetID="22" presetClass="entr" presetSubtype="4" fill="hold" grpId="0" nodeType="afterEffect">
                                  <p:stCondLst>
                                    <p:cond delay="0"/>
                                  </p:stCondLst>
                                  <p:childTnLst>
                                    <p:set>
                                      <p:cBhvr>
                                        <p:cTn id="175" dur="1" fill="hold">
                                          <p:stCondLst>
                                            <p:cond delay="0"/>
                                          </p:stCondLst>
                                        </p:cTn>
                                        <p:tgtEl>
                                          <p:spTgt spid="33"/>
                                        </p:tgtEl>
                                        <p:attrNameLst>
                                          <p:attrName>style.visibility</p:attrName>
                                        </p:attrNameLst>
                                      </p:cBhvr>
                                      <p:to>
                                        <p:strVal val="visible"/>
                                      </p:to>
                                    </p:set>
                                    <p:animEffect transition="in" filter="wipe(down)">
                                      <p:cBhvr>
                                        <p:cTn id="176" dur="1000"/>
                                        <p:tgtEl>
                                          <p:spTgt spid="33"/>
                                        </p:tgtEl>
                                      </p:cBhvr>
                                    </p:animEffect>
                                  </p:childTnLst>
                                </p:cTn>
                              </p:par>
                            </p:childTnLst>
                          </p:cTn>
                        </p:par>
                        <p:par>
                          <p:cTn id="177" fill="hold">
                            <p:stCondLst>
                              <p:cond delay="4000"/>
                            </p:stCondLst>
                            <p:childTnLst>
                              <p:par>
                                <p:cTn id="178" presetID="22" presetClass="entr" presetSubtype="4" fill="hold" grpId="0" nodeType="afterEffect">
                                  <p:stCondLst>
                                    <p:cond delay="0"/>
                                  </p:stCondLst>
                                  <p:childTnLst>
                                    <p:set>
                                      <p:cBhvr>
                                        <p:cTn id="179" dur="1" fill="hold">
                                          <p:stCondLst>
                                            <p:cond delay="0"/>
                                          </p:stCondLst>
                                        </p:cTn>
                                        <p:tgtEl>
                                          <p:spTgt spid="34"/>
                                        </p:tgtEl>
                                        <p:attrNameLst>
                                          <p:attrName>style.visibility</p:attrName>
                                        </p:attrNameLst>
                                      </p:cBhvr>
                                      <p:to>
                                        <p:strVal val="visible"/>
                                      </p:to>
                                    </p:set>
                                    <p:animEffect transition="in" filter="wipe(down)">
                                      <p:cBhvr>
                                        <p:cTn id="180" dur="1000"/>
                                        <p:tgtEl>
                                          <p:spTgt spid="34"/>
                                        </p:tgtEl>
                                      </p:cBhvr>
                                    </p:animEffect>
                                  </p:childTnLst>
                                </p:cTn>
                              </p:par>
                            </p:childTnLst>
                          </p:cTn>
                        </p:par>
                        <p:par>
                          <p:cTn id="181" fill="hold">
                            <p:stCondLst>
                              <p:cond delay="5000"/>
                            </p:stCondLst>
                            <p:childTnLst>
                              <p:par>
                                <p:cTn id="182" presetID="22" presetClass="entr" presetSubtype="4" fill="hold" grpId="0" nodeType="after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wipe(down)">
                                      <p:cBhvr>
                                        <p:cTn id="184" dur="1000"/>
                                        <p:tgtEl>
                                          <p:spTgt spid="35"/>
                                        </p:tgtEl>
                                      </p:cBhvr>
                                    </p:animEffect>
                                  </p:childTnLst>
                                </p:cTn>
                              </p:par>
                            </p:childTnLst>
                          </p:cTn>
                        </p:par>
                        <p:par>
                          <p:cTn id="185" fill="hold">
                            <p:stCondLst>
                              <p:cond delay="6000"/>
                            </p:stCondLst>
                            <p:childTnLst>
                              <p:par>
                                <p:cTn id="186" presetID="22" presetClass="entr" presetSubtype="4" fill="hold" grpId="0" nodeType="afterEffect">
                                  <p:stCondLst>
                                    <p:cond delay="0"/>
                                  </p:stCondLst>
                                  <p:childTnLst>
                                    <p:set>
                                      <p:cBhvr>
                                        <p:cTn id="187" dur="1" fill="hold">
                                          <p:stCondLst>
                                            <p:cond delay="0"/>
                                          </p:stCondLst>
                                        </p:cTn>
                                        <p:tgtEl>
                                          <p:spTgt spid="37"/>
                                        </p:tgtEl>
                                        <p:attrNameLst>
                                          <p:attrName>style.visibility</p:attrName>
                                        </p:attrNameLst>
                                      </p:cBhvr>
                                      <p:to>
                                        <p:strVal val="visible"/>
                                      </p:to>
                                    </p:set>
                                    <p:animEffect transition="in" filter="wipe(down)">
                                      <p:cBhvr>
                                        <p:cTn id="188" dur="1000"/>
                                        <p:tgtEl>
                                          <p:spTgt spid="37"/>
                                        </p:tgtEl>
                                      </p:cBhvr>
                                    </p:animEffect>
                                  </p:childTnLst>
                                </p:cTn>
                              </p:par>
                            </p:childTnLst>
                          </p:cTn>
                        </p:par>
                        <p:par>
                          <p:cTn id="189" fill="hold">
                            <p:stCondLst>
                              <p:cond delay="7000"/>
                            </p:stCondLst>
                            <p:childTnLst>
                              <p:par>
                                <p:cTn id="190" presetID="22" presetClass="entr" presetSubtype="4" fill="hold" grpId="0" nodeType="after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down)">
                                      <p:cBhvr>
                                        <p:cTn id="192" dur="1000"/>
                                        <p:tgtEl>
                                          <p:spTgt spid="2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25"/>
                                        </p:tgtEl>
                                        <p:attrNameLst>
                                          <p:attrName>style.visibility</p:attrName>
                                        </p:attrNameLst>
                                      </p:cBhvr>
                                      <p:to>
                                        <p:strVal val="visible"/>
                                      </p:to>
                                    </p:set>
                                    <p:animEffect transition="in" filter="wipe(left)">
                                      <p:cBhvr>
                                        <p:cTn id="197" dur="1000"/>
                                        <p:tgtEl>
                                          <p:spTgt spid="25"/>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Effect transition="in" filter="wipe(left)">
                                      <p:cBhvr>
                                        <p:cTn id="202" dur="1000"/>
                                        <p:tgtEl>
                                          <p:spTgt spid="4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wipe(left)">
                                      <p:cBhvr>
                                        <p:cTn id="207" dur="1000"/>
                                        <p:tgtEl>
                                          <p:spTgt spid="40"/>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grpId="0" nodeType="clickEffect">
                                  <p:stCondLst>
                                    <p:cond delay="0"/>
                                  </p:stCondLst>
                                  <p:childTnLst>
                                    <p:set>
                                      <p:cBhvr>
                                        <p:cTn id="211" dur="1" fill="hold">
                                          <p:stCondLst>
                                            <p:cond delay="0"/>
                                          </p:stCondLst>
                                        </p:cTn>
                                        <p:tgtEl>
                                          <p:spTgt spid="31"/>
                                        </p:tgtEl>
                                        <p:attrNameLst>
                                          <p:attrName>style.visibility</p:attrName>
                                        </p:attrNameLst>
                                      </p:cBhvr>
                                      <p:to>
                                        <p:strVal val="visible"/>
                                      </p:to>
                                    </p:set>
                                    <p:animEffect transition="in" filter="wipe(up)">
                                      <p:cBhvr>
                                        <p:cTn id="212" dur="1000"/>
                                        <p:tgtEl>
                                          <p:spTgt spid="31"/>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36"/>
                                        </p:tgtEl>
                                        <p:attrNameLst>
                                          <p:attrName>style.visibility</p:attrName>
                                        </p:attrNameLst>
                                      </p:cBhvr>
                                      <p:to>
                                        <p:strVal val="visible"/>
                                      </p:to>
                                    </p:set>
                                    <p:animEffect transition="in" filter="wipe(up)">
                                      <p:cBhvr>
                                        <p:cTn id="217" dur="1000"/>
                                        <p:tgtEl>
                                          <p:spTgt spid="3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38"/>
                                        </p:tgtEl>
                                        <p:attrNameLst>
                                          <p:attrName>style.visibility</p:attrName>
                                        </p:attrNameLst>
                                      </p:cBhvr>
                                      <p:to>
                                        <p:strVal val="visible"/>
                                      </p:to>
                                    </p:set>
                                    <p:animEffect transition="in" filter="wipe(down)">
                                      <p:cBhvr>
                                        <p:cTn id="222" dur="1000"/>
                                        <p:tgtEl>
                                          <p:spTgt spid="38"/>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2"/>
                                        </p:tgtEl>
                                        <p:attrNameLst>
                                          <p:attrName>style.visibility</p:attrName>
                                        </p:attrNameLst>
                                      </p:cBhvr>
                                      <p:to>
                                        <p:strVal val="visible"/>
                                      </p:to>
                                    </p:set>
                                    <p:animEffect transition="in" filter="wipe(left)">
                                      <p:cBhvr>
                                        <p:cTn id="227" dur="1000"/>
                                        <p:tgtEl>
                                          <p:spTgt spid="42"/>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4"/>
                                        </p:tgtEl>
                                        <p:attrNameLst>
                                          <p:attrName>style.visibility</p:attrName>
                                        </p:attrNameLst>
                                      </p:cBhvr>
                                      <p:to>
                                        <p:strVal val="visible"/>
                                      </p:to>
                                    </p:set>
                                    <p:animEffect transition="in" filter="wipe(left)">
                                      <p:cBhvr>
                                        <p:cTn id="232" dur="1000"/>
                                        <p:tgtEl>
                                          <p:spTgt spid="44"/>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Effect transition="in" filter="wipe(left)">
                                      <p:cBhvr>
                                        <p:cTn id="237" dur="1000"/>
                                        <p:tgtEl>
                                          <p:spTgt spid="43"/>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1" fill="hold" grpId="0" nodeType="clickEffect">
                                  <p:stCondLst>
                                    <p:cond delay="0"/>
                                  </p:stCondLst>
                                  <p:childTnLst>
                                    <p:set>
                                      <p:cBhvr>
                                        <p:cTn id="241" dur="1" fill="hold">
                                          <p:stCondLst>
                                            <p:cond delay="0"/>
                                          </p:stCondLst>
                                        </p:cTn>
                                        <p:tgtEl>
                                          <p:spTgt spid="45"/>
                                        </p:tgtEl>
                                        <p:attrNameLst>
                                          <p:attrName>style.visibility</p:attrName>
                                        </p:attrNameLst>
                                      </p:cBhvr>
                                      <p:to>
                                        <p:strVal val="visible"/>
                                      </p:to>
                                    </p:set>
                                    <p:animEffect transition="in" filter="wipe(up)">
                                      <p:cBhvr>
                                        <p:cTn id="24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52" grpId="0" animBg="1"/>
      <p:bldP spid="53" grpId="0" animBg="1"/>
      <p:bldP spid="54" grpId="0" animBg="1"/>
      <p:bldP spid="55" grpId="0" animBg="1"/>
      <p:bldP spid="56" grpId="0" animBg="1"/>
      <p:bldP spid="57" grpId="0"/>
      <p:bldP spid="58" grpId="0" animBg="1"/>
      <p:bldP spid="59" grpId="0" animBg="1"/>
      <p:bldP spid="60" grpId="0" animBg="1"/>
      <p:bldP spid="61" grpId="0" animBg="1"/>
      <p:bldP spid="62" grpId="0" animBg="1"/>
      <p:bldP spid="63" grpId="0"/>
      <p:bldP spid="64" grpId="0" animBg="1"/>
      <p:bldP spid="65" grpId="0" animBg="1"/>
      <p:bldP spid="66" grpId="0" animBg="1"/>
      <p:bldP spid="67" grpId="0" animBg="1"/>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3408363" y="4916487"/>
            <a:ext cx="1263650" cy="1265238"/>
          </a:xfrm>
          <a:custGeom>
            <a:avLst/>
            <a:gdLst>
              <a:gd name="T0" fmla="*/ 2386 w 2387"/>
              <a:gd name="T1" fmla="*/ 1130 h 2390"/>
              <a:gd name="T2" fmla="*/ 2372 w 2387"/>
              <a:gd name="T3" fmla="*/ 1002 h 2390"/>
              <a:gd name="T4" fmla="*/ 2344 w 2387"/>
              <a:gd name="T5" fmla="*/ 875 h 2390"/>
              <a:gd name="T6" fmla="*/ 2303 w 2387"/>
              <a:gd name="T7" fmla="*/ 752 h 2390"/>
              <a:gd name="T8" fmla="*/ 2248 w 2387"/>
              <a:gd name="T9" fmla="*/ 635 h 2390"/>
              <a:gd name="T10" fmla="*/ 2182 w 2387"/>
              <a:gd name="T11" fmla="*/ 524 h 2390"/>
              <a:gd name="T12" fmla="*/ 2104 w 2387"/>
              <a:gd name="T13" fmla="*/ 421 h 2390"/>
              <a:gd name="T14" fmla="*/ 2014 w 2387"/>
              <a:gd name="T15" fmla="*/ 327 h 2390"/>
              <a:gd name="T16" fmla="*/ 1917 w 2387"/>
              <a:gd name="T17" fmla="*/ 244 h 2390"/>
              <a:gd name="T18" fmla="*/ 1810 w 2387"/>
              <a:gd name="T19" fmla="*/ 170 h 2390"/>
              <a:gd name="T20" fmla="*/ 1695 w 2387"/>
              <a:gd name="T21" fmla="*/ 110 h 2390"/>
              <a:gd name="T22" fmla="*/ 1574 w 2387"/>
              <a:gd name="T23" fmla="*/ 62 h 2390"/>
              <a:gd name="T24" fmla="*/ 1450 w 2387"/>
              <a:gd name="T25" fmla="*/ 28 h 2390"/>
              <a:gd name="T26" fmla="*/ 1323 w 2387"/>
              <a:gd name="T27" fmla="*/ 7 h 2390"/>
              <a:gd name="T28" fmla="*/ 1194 w 2387"/>
              <a:gd name="T29" fmla="*/ 0 h 2390"/>
              <a:gd name="T30" fmla="*/ 1064 w 2387"/>
              <a:gd name="T31" fmla="*/ 7 h 2390"/>
              <a:gd name="T32" fmla="*/ 937 w 2387"/>
              <a:gd name="T33" fmla="*/ 28 h 2390"/>
              <a:gd name="T34" fmla="*/ 813 w 2387"/>
              <a:gd name="T35" fmla="*/ 62 h 2390"/>
              <a:gd name="T36" fmla="*/ 692 w 2387"/>
              <a:gd name="T37" fmla="*/ 110 h 2390"/>
              <a:gd name="T38" fmla="*/ 578 w 2387"/>
              <a:gd name="T39" fmla="*/ 170 h 2390"/>
              <a:gd name="T40" fmla="*/ 471 w 2387"/>
              <a:gd name="T41" fmla="*/ 244 h 2390"/>
              <a:gd name="T42" fmla="*/ 373 w 2387"/>
              <a:gd name="T43" fmla="*/ 327 h 2390"/>
              <a:gd name="T44" fmla="*/ 283 w 2387"/>
              <a:gd name="T45" fmla="*/ 421 h 2390"/>
              <a:gd name="T46" fmla="*/ 206 w 2387"/>
              <a:gd name="T47" fmla="*/ 524 h 2390"/>
              <a:gd name="T48" fmla="*/ 139 w 2387"/>
              <a:gd name="T49" fmla="*/ 635 h 2390"/>
              <a:gd name="T50" fmla="*/ 84 w 2387"/>
              <a:gd name="T51" fmla="*/ 752 h 2390"/>
              <a:gd name="T52" fmla="*/ 44 w 2387"/>
              <a:gd name="T53" fmla="*/ 875 h 2390"/>
              <a:gd name="T54" fmla="*/ 15 w 2387"/>
              <a:gd name="T55" fmla="*/ 1002 h 2390"/>
              <a:gd name="T56" fmla="*/ 1 w 2387"/>
              <a:gd name="T57" fmla="*/ 1130 h 2390"/>
              <a:gd name="T58" fmla="*/ 1 w 2387"/>
              <a:gd name="T59" fmla="*/ 1260 h 2390"/>
              <a:gd name="T60" fmla="*/ 15 w 2387"/>
              <a:gd name="T61" fmla="*/ 1388 h 2390"/>
              <a:gd name="T62" fmla="*/ 44 w 2387"/>
              <a:gd name="T63" fmla="*/ 1515 h 2390"/>
              <a:gd name="T64" fmla="*/ 84 w 2387"/>
              <a:gd name="T65" fmla="*/ 1638 h 2390"/>
              <a:gd name="T66" fmla="*/ 139 w 2387"/>
              <a:gd name="T67" fmla="*/ 1755 h 2390"/>
              <a:gd name="T68" fmla="*/ 206 w 2387"/>
              <a:gd name="T69" fmla="*/ 1866 h 2390"/>
              <a:gd name="T70" fmla="*/ 283 w 2387"/>
              <a:gd name="T71" fmla="*/ 1969 h 2390"/>
              <a:gd name="T72" fmla="*/ 373 w 2387"/>
              <a:gd name="T73" fmla="*/ 2063 h 2390"/>
              <a:gd name="T74" fmla="*/ 471 w 2387"/>
              <a:gd name="T75" fmla="*/ 2146 h 2390"/>
              <a:gd name="T76" fmla="*/ 578 w 2387"/>
              <a:gd name="T77" fmla="*/ 2220 h 2390"/>
              <a:gd name="T78" fmla="*/ 692 w 2387"/>
              <a:gd name="T79" fmla="*/ 2280 h 2390"/>
              <a:gd name="T80" fmla="*/ 813 w 2387"/>
              <a:gd name="T81" fmla="*/ 2328 h 2390"/>
              <a:gd name="T82" fmla="*/ 937 w 2387"/>
              <a:gd name="T83" fmla="*/ 2362 h 2390"/>
              <a:gd name="T84" fmla="*/ 1064 w 2387"/>
              <a:gd name="T85" fmla="*/ 2383 h 2390"/>
              <a:gd name="T86" fmla="*/ 1194 w 2387"/>
              <a:gd name="T87" fmla="*/ 2390 h 2390"/>
              <a:gd name="T88" fmla="*/ 1323 w 2387"/>
              <a:gd name="T89" fmla="*/ 2383 h 2390"/>
              <a:gd name="T90" fmla="*/ 1450 w 2387"/>
              <a:gd name="T91" fmla="*/ 2362 h 2390"/>
              <a:gd name="T92" fmla="*/ 1574 w 2387"/>
              <a:gd name="T93" fmla="*/ 2328 h 2390"/>
              <a:gd name="T94" fmla="*/ 1695 w 2387"/>
              <a:gd name="T95" fmla="*/ 2280 h 2390"/>
              <a:gd name="T96" fmla="*/ 1810 w 2387"/>
              <a:gd name="T97" fmla="*/ 2220 h 2390"/>
              <a:gd name="T98" fmla="*/ 1917 w 2387"/>
              <a:gd name="T99" fmla="*/ 2146 h 2390"/>
              <a:gd name="T100" fmla="*/ 2014 w 2387"/>
              <a:gd name="T101" fmla="*/ 2063 h 2390"/>
              <a:gd name="T102" fmla="*/ 2104 w 2387"/>
              <a:gd name="T103" fmla="*/ 1969 h 2390"/>
              <a:gd name="T104" fmla="*/ 2182 w 2387"/>
              <a:gd name="T105" fmla="*/ 1866 h 2390"/>
              <a:gd name="T106" fmla="*/ 2248 w 2387"/>
              <a:gd name="T107" fmla="*/ 1755 h 2390"/>
              <a:gd name="T108" fmla="*/ 2303 w 2387"/>
              <a:gd name="T109" fmla="*/ 1638 h 2390"/>
              <a:gd name="T110" fmla="*/ 2344 w 2387"/>
              <a:gd name="T111" fmla="*/ 1515 h 2390"/>
              <a:gd name="T112" fmla="*/ 2372 w 2387"/>
              <a:gd name="T113" fmla="*/ 1388 h 2390"/>
              <a:gd name="T114" fmla="*/ 2386 w 2387"/>
              <a:gd name="T115" fmla="*/ 126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7" h="2390">
                <a:moveTo>
                  <a:pt x="2387" y="1195"/>
                </a:moveTo>
                <a:lnTo>
                  <a:pt x="2386" y="1130"/>
                </a:lnTo>
                <a:lnTo>
                  <a:pt x="2380" y="1065"/>
                </a:lnTo>
                <a:lnTo>
                  <a:pt x="2372" y="1002"/>
                </a:lnTo>
                <a:lnTo>
                  <a:pt x="2359" y="939"/>
                </a:lnTo>
                <a:lnTo>
                  <a:pt x="2344" y="875"/>
                </a:lnTo>
                <a:lnTo>
                  <a:pt x="2325" y="813"/>
                </a:lnTo>
                <a:lnTo>
                  <a:pt x="2303" y="752"/>
                </a:lnTo>
                <a:lnTo>
                  <a:pt x="2277" y="693"/>
                </a:lnTo>
                <a:lnTo>
                  <a:pt x="2248" y="635"/>
                </a:lnTo>
                <a:lnTo>
                  <a:pt x="2217" y="579"/>
                </a:lnTo>
                <a:lnTo>
                  <a:pt x="2182" y="524"/>
                </a:lnTo>
                <a:lnTo>
                  <a:pt x="2144" y="472"/>
                </a:lnTo>
                <a:lnTo>
                  <a:pt x="2104" y="421"/>
                </a:lnTo>
                <a:lnTo>
                  <a:pt x="2060" y="373"/>
                </a:lnTo>
                <a:lnTo>
                  <a:pt x="2014" y="327"/>
                </a:lnTo>
                <a:lnTo>
                  <a:pt x="1966" y="285"/>
                </a:lnTo>
                <a:lnTo>
                  <a:pt x="1917" y="244"/>
                </a:lnTo>
                <a:lnTo>
                  <a:pt x="1863" y="206"/>
                </a:lnTo>
                <a:lnTo>
                  <a:pt x="1810" y="170"/>
                </a:lnTo>
                <a:lnTo>
                  <a:pt x="1753" y="139"/>
                </a:lnTo>
                <a:lnTo>
                  <a:pt x="1695" y="110"/>
                </a:lnTo>
                <a:lnTo>
                  <a:pt x="1636" y="84"/>
                </a:lnTo>
                <a:lnTo>
                  <a:pt x="1574" y="62"/>
                </a:lnTo>
                <a:lnTo>
                  <a:pt x="1514" y="43"/>
                </a:lnTo>
                <a:lnTo>
                  <a:pt x="1450" y="28"/>
                </a:lnTo>
                <a:lnTo>
                  <a:pt x="1387" y="15"/>
                </a:lnTo>
                <a:lnTo>
                  <a:pt x="1323" y="7"/>
                </a:lnTo>
                <a:lnTo>
                  <a:pt x="1258" y="1"/>
                </a:lnTo>
                <a:lnTo>
                  <a:pt x="1194" y="0"/>
                </a:lnTo>
                <a:lnTo>
                  <a:pt x="1129" y="1"/>
                </a:lnTo>
                <a:lnTo>
                  <a:pt x="1064" y="7"/>
                </a:lnTo>
                <a:lnTo>
                  <a:pt x="1001" y="15"/>
                </a:lnTo>
                <a:lnTo>
                  <a:pt x="937" y="28"/>
                </a:lnTo>
                <a:lnTo>
                  <a:pt x="874" y="43"/>
                </a:lnTo>
                <a:lnTo>
                  <a:pt x="813" y="62"/>
                </a:lnTo>
                <a:lnTo>
                  <a:pt x="751" y="84"/>
                </a:lnTo>
                <a:lnTo>
                  <a:pt x="692" y="110"/>
                </a:lnTo>
                <a:lnTo>
                  <a:pt x="634" y="139"/>
                </a:lnTo>
                <a:lnTo>
                  <a:pt x="578" y="170"/>
                </a:lnTo>
                <a:lnTo>
                  <a:pt x="524" y="206"/>
                </a:lnTo>
                <a:lnTo>
                  <a:pt x="471" y="244"/>
                </a:lnTo>
                <a:lnTo>
                  <a:pt x="421" y="285"/>
                </a:lnTo>
                <a:lnTo>
                  <a:pt x="373" y="327"/>
                </a:lnTo>
                <a:lnTo>
                  <a:pt x="327" y="373"/>
                </a:lnTo>
                <a:lnTo>
                  <a:pt x="283" y="421"/>
                </a:lnTo>
                <a:lnTo>
                  <a:pt x="244" y="472"/>
                </a:lnTo>
                <a:lnTo>
                  <a:pt x="206" y="524"/>
                </a:lnTo>
                <a:lnTo>
                  <a:pt x="170" y="579"/>
                </a:lnTo>
                <a:lnTo>
                  <a:pt x="139" y="635"/>
                </a:lnTo>
                <a:lnTo>
                  <a:pt x="110" y="693"/>
                </a:lnTo>
                <a:lnTo>
                  <a:pt x="84" y="752"/>
                </a:lnTo>
                <a:lnTo>
                  <a:pt x="62" y="813"/>
                </a:lnTo>
                <a:lnTo>
                  <a:pt x="44" y="875"/>
                </a:lnTo>
                <a:lnTo>
                  <a:pt x="28" y="939"/>
                </a:lnTo>
                <a:lnTo>
                  <a:pt x="15" y="1002"/>
                </a:lnTo>
                <a:lnTo>
                  <a:pt x="7" y="1065"/>
                </a:lnTo>
                <a:lnTo>
                  <a:pt x="1" y="1130"/>
                </a:lnTo>
                <a:lnTo>
                  <a:pt x="0" y="1195"/>
                </a:lnTo>
                <a:lnTo>
                  <a:pt x="1" y="1260"/>
                </a:lnTo>
                <a:lnTo>
                  <a:pt x="7" y="1325"/>
                </a:lnTo>
                <a:lnTo>
                  <a:pt x="15" y="1388"/>
                </a:lnTo>
                <a:lnTo>
                  <a:pt x="28" y="1452"/>
                </a:lnTo>
                <a:lnTo>
                  <a:pt x="44" y="1515"/>
                </a:lnTo>
                <a:lnTo>
                  <a:pt x="62" y="1577"/>
                </a:lnTo>
                <a:lnTo>
                  <a:pt x="84" y="1638"/>
                </a:lnTo>
                <a:lnTo>
                  <a:pt x="110" y="1697"/>
                </a:lnTo>
                <a:lnTo>
                  <a:pt x="139" y="1755"/>
                </a:lnTo>
                <a:lnTo>
                  <a:pt x="170" y="1811"/>
                </a:lnTo>
                <a:lnTo>
                  <a:pt x="206" y="1866"/>
                </a:lnTo>
                <a:lnTo>
                  <a:pt x="244" y="1918"/>
                </a:lnTo>
                <a:lnTo>
                  <a:pt x="283" y="1969"/>
                </a:lnTo>
                <a:lnTo>
                  <a:pt x="327" y="2017"/>
                </a:lnTo>
                <a:lnTo>
                  <a:pt x="373" y="2063"/>
                </a:lnTo>
                <a:lnTo>
                  <a:pt x="421" y="2106"/>
                </a:lnTo>
                <a:lnTo>
                  <a:pt x="471" y="2146"/>
                </a:lnTo>
                <a:lnTo>
                  <a:pt x="524" y="2185"/>
                </a:lnTo>
                <a:lnTo>
                  <a:pt x="578" y="2220"/>
                </a:lnTo>
                <a:lnTo>
                  <a:pt x="634" y="2251"/>
                </a:lnTo>
                <a:lnTo>
                  <a:pt x="692" y="2280"/>
                </a:lnTo>
                <a:lnTo>
                  <a:pt x="751" y="2306"/>
                </a:lnTo>
                <a:lnTo>
                  <a:pt x="813" y="2328"/>
                </a:lnTo>
                <a:lnTo>
                  <a:pt x="874" y="2347"/>
                </a:lnTo>
                <a:lnTo>
                  <a:pt x="937" y="2362"/>
                </a:lnTo>
                <a:lnTo>
                  <a:pt x="1001" y="2375"/>
                </a:lnTo>
                <a:lnTo>
                  <a:pt x="1064" y="2383"/>
                </a:lnTo>
                <a:lnTo>
                  <a:pt x="1129" y="2389"/>
                </a:lnTo>
                <a:lnTo>
                  <a:pt x="1194" y="2390"/>
                </a:lnTo>
                <a:lnTo>
                  <a:pt x="1258" y="2389"/>
                </a:lnTo>
                <a:lnTo>
                  <a:pt x="1323" y="2383"/>
                </a:lnTo>
                <a:lnTo>
                  <a:pt x="1387" y="2375"/>
                </a:lnTo>
                <a:lnTo>
                  <a:pt x="1450" y="2362"/>
                </a:lnTo>
                <a:lnTo>
                  <a:pt x="1514" y="2347"/>
                </a:lnTo>
                <a:lnTo>
                  <a:pt x="1574" y="2328"/>
                </a:lnTo>
                <a:lnTo>
                  <a:pt x="1636" y="2306"/>
                </a:lnTo>
                <a:lnTo>
                  <a:pt x="1695" y="2280"/>
                </a:lnTo>
                <a:lnTo>
                  <a:pt x="1753" y="2251"/>
                </a:lnTo>
                <a:lnTo>
                  <a:pt x="1810" y="2220"/>
                </a:lnTo>
                <a:lnTo>
                  <a:pt x="1863" y="2185"/>
                </a:lnTo>
                <a:lnTo>
                  <a:pt x="1917" y="2146"/>
                </a:lnTo>
                <a:lnTo>
                  <a:pt x="1966" y="2106"/>
                </a:lnTo>
                <a:lnTo>
                  <a:pt x="2014" y="2063"/>
                </a:lnTo>
                <a:lnTo>
                  <a:pt x="2060" y="2017"/>
                </a:lnTo>
                <a:lnTo>
                  <a:pt x="2104" y="1969"/>
                </a:lnTo>
                <a:lnTo>
                  <a:pt x="2144" y="1918"/>
                </a:lnTo>
                <a:lnTo>
                  <a:pt x="2182" y="1866"/>
                </a:lnTo>
                <a:lnTo>
                  <a:pt x="2217" y="1811"/>
                </a:lnTo>
                <a:lnTo>
                  <a:pt x="2248" y="1755"/>
                </a:lnTo>
                <a:lnTo>
                  <a:pt x="2277" y="1697"/>
                </a:lnTo>
                <a:lnTo>
                  <a:pt x="2303" y="1638"/>
                </a:lnTo>
                <a:lnTo>
                  <a:pt x="2325" y="1577"/>
                </a:lnTo>
                <a:lnTo>
                  <a:pt x="2344" y="1515"/>
                </a:lnTo>
                <a:lnTo>
                  <a:pt x="2359" y="1452"/>
                </a:lnTo>
                <a:lnTo>
                  <a:pt x="2372" y="1388"/>
                </a:lnTo>
                <a:lnTo>
                  <a:pt x="2380" y="1325"/>
                </a:lnTo>
                <a:lnTo>
                  <a:pt x="2386" y="1260"/>
                </a:lnTo>
                <a:lnTo>
                  <a:pt x="2387" y="119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2373313" y="4603750"/>
            <a:ext cx="38163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4040188" y="2792412"/>
            <a:ext cx="0" cy="3668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2995613" y="4603750"/>
            <a:ext cx="0" cy="1857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H="1">
            <a:off x="3024188" y="5548312"/>
            <a:ext cx="1989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3406775" y="3062287"/>
            <a:ext cx="0" cy="2486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4672013" y="3062287"/>
            <a:ext cx="0" cy="2486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3592513" y="5100637"/>
            <a:ext cx="893763" cy="895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a:off x="3592513" y="5100637"/>
            <a:ext cx="893763" cy="895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3592513" y="3062287"/>
            <a:ext cx="0" cy="293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4486275" y="3062287"/>
            <a:ext cx="0" cy="2933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2995613" y="3062287"/>
            <a:ext cx="88900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4672013" y="3062287"/>
            <a:ext cx="0" cy="1541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H="1">
            <a:off x="3406775" y="3062287"/>
            <a:ext cx="12652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3406775"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flipH="1">
            <a:off x="3884613" y="3062287"/>
            <a:ext cx="787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flipH="1">
            <a:off x="3406775" y="3062287"/>
            <a:ext cx="477838" cy="8255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3406775" y="3887787"/>
            <a:ext cx="0"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4672013" y="3062287"/>
            <a:ext cx="54911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flipV="1">
            <a:off x="6189663"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6189663" y="4603750"/>
            <a:ext cx="39735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7146925" y="5235575"/>
            <a:ext cx="19335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10163175"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6686550"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V="1">
            <a:off x="7183438"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7026275" y="3062287"/>
            <a:ext cx="0" cy="15414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7680325"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H="1" flipV="1">
            <a:off x="8175624" y="3060700"/>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8672513"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p:cNvSpPr>
            <a:spLocks noChangeShapeType="1"/>
          </p:cNvSpPr>
          <p:nvPr/>
        </p:nvSpPr>
        <p:spPr bwMode="auto">
          <a:xfrm flipV="1">
            <a:off x="9169400"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p:cNvSpPr>
            <a:spLocks noChangeShapeType="1"/>
          </p:cNvSpPr>
          <p:nvPr/>
        </p:nvSpPr>
        <p:spPr bwMode="auto">
          <a:xfrm flipV="1">
            <a:off x="9326563" y="3062287"/>
            <a:ext cx="0" cy="15414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flipV="1">
            <a:off x="9666288" y="3062287"/>
            <a:ext cx="0" cy="1541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7"/>
          <p:cNvSpPr>
            <a:spLocks noChangeShapeType="1"/>
          </p:cNvSpPr>
          <p:nvPr/>
        </p:nvSpPr>
        <p:spPr bwMode="auto">
          <a:xfrm flipV="1">
            <a:off x="6189663" y="3887787"/>
            <a:ext cx="0"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8"/>
          <p:cNvSpPr>
            <a:spLocks noChangeShapeType="1"/>
          </p:cNvSpPr>
          <p:nvPr/>
        </p:nvSpPr>
        <p:spPr bwMode="auto">
          <a:xfrm>
            <a:off x="3884613" y="3062287"/>
            <a:ext cx="0" cy="31003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9"/>
          <p:cNvSpPr>
            <a:spLocks noChangeShapeType="1"/>
          </p:cNvSpPr>
          <p:nvPr/>
        </p:nvSpPr>
        <p:spPr bwMode="auto">
          <a:xfrm>
            <a:off x="3406775" y="3887787"/>
            <a:ext cx="6756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0"/>
          <p:cNvSpPr>
            <a:spLocks noChangeShapeType="1"/>
          </p:cNvSpPr>
          <p:nvPr/>
        </p:nvSpPr>
        <p:spPr bwMode="auto">
          <a:xfrm>
            <a:off x="3592513" y="3567112"/>
            <a:ext cx="6073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6189663" y="3062287"/>
            <a:ext cx="836613" cy="825500"/>
          </a:xfrm>
          <a:custGeom>
            <a:avLst/>
            <a:gdLst>
              <a:gd name="T0" fmla="*/ 92 w 1580"/>
              <a:gd name="T1" fmla="*/ 1509 h 1561"/>
              <a:gd name="T2" fmla="*/ 185 w 1580"/>
              <a:gd name="T3" fmla="*/ 1457 h 1561"/>
              <a:gd name="T4" fmla="*/ 276 w 1580"/>
              <a:gd name="T5" fmla="*/ 1405 h 1561"/>
              <a:gd name="T6" fmla="*/ 337 w 1580"/>
              <a:gd name="T7" fmla="*/ 1370 h 1561"/>
              <a:gd name="T8" fmla="*/ 382 w 1580"/>
              <a:gd name="T9" fmla="*/ 1343 h 1561"/>
              <a:gd name="T10" fmla="*/ 427 w 1580"/>
              <a:gd name="T11" fmla="*/ 1315 h 1561"/>
              <a:gd name="T12" fmla="*/ 472 w 1580"/>
              <a:gd name="T13" fmla="*/ 1288 h 1561"/>
              <a:gd name="T14" fmla="*/ 517 w 1580"/>
              <a:gd name="T15" fmla="*/ 1260 h 1561"/>
              <a:gd name="T16" fmla="*/ 562 w 1580"/>
              <a:gd name="T17" fmla="*/ 1230 h 1561"/>
              <a:gd name="T18" fmla="*/ 606 w 1580"/>
              <a:gd name="T19" fmla="*/ 1202 h 1561"/>
              <a:gd name="T20" fmla="*/ 651 w 1580"/>
              <a:gd name="T21" fmla="*/ 1172 h 1561"/>
              <a:gd name="T22" fmla="*/ 695 w 1580"/>
              <a:gd name="T23" fmla="*/ 1141 h 1561"/>
              <a:gd name="T24" fmla="*/ 739 w 1580"/>
              <a:gd name="T25" fmla="*/ 1110 h 1561"/>
              <a:gd name="T26" fmla="*/ 782 w 1580"/>
              <a:gd name="T27" fmla="*/ 1078 h 1561"/>
              <a:gd name="T28" fmla="*/ 825 w 1580"/>
              <a:gd name="T29" fmla="*/ 1046 h 1561"/>
              <a:gd name="T30" fmla="*/ 867 w 1580"/>
              <a:gd name="T31" fmla="*/ 1013 h 1561"/>
              <a:gd name="T32" fmla="*/ 909 w 1580"/>
              <a:gd name="T33" fmla="*/ 978 h 1561"/>
              <a:gd name="T34" fmla="*/ 951 w 1580"/>
              <a:gd name="T35" fmla="*/ 944 h 1561"/>
              <a:gd name="T36" fmla="*/ 992 w 1580"/>
              <a:gd name="T37" fmla="*/ 907 h 1561"/>
              <a:gd name="T38" fmla="*/ 1033 w 1580"/>
              <a:gd name="T39" fmla="*/ 871 h 1561"/>
              <a:gd name="T40" fmla="*/ 1074 w 1580"/>
              <a:gd name="T41" fmla="*/ 833 h 1561"/>
              <a:gd name="T42" fmla="*/ 1113 w 1580"/>
              <a:gd name="T43" fmla="*/ 795 h 1561"/>
              <a:gd name="T44" fmla="*/ 1152 w 1580"/>
              <a:gd name="T45" fmla="*/ 755 h 1561"/>
              <a:gd name="T46" fmla="*/ 1190 w 1580"/>
              <a:gd name="T47" fmla="*/ 714 h 1561"/>
              <a:gd name="T48" fmla="*/ 1208 w 1580"/>
              <a:gd name="T49" fmla="*/ 695 h 1561"/>
              <a:gd name="T50" fmla="*/ 1226 w 1580"/>
              <a:gd name="T51" fmla="*/ 673 h 1561"/>
              <a:gd name="T52" fmla="*/ 1245 w 1580"/>
              <a:gd name="T53" fmla="*/ 652 h 1561"/>
              <a:gd name="T54" fmla="*/ 1261 w 1580"/>
              <a:gd name="T55" fmla="*/ 633 h 1561"/>
              <a:gd name="T56" fmla="*/ 1278 w 1580"/>
              <a:gd name="T57" fmla="*/ 610 h 1561"/>
              <a:gd name="T58" fmla="*/ 1295 w 1580"/>
              <a:gd name="T59" fmla="*/ 589 h 1561"/>
              <a:gd name="T60" fmla="*/ 1312 w 1580"/>
              <a:gd name="T61" fmla="*/ 568 h 1561"/>
              <a:gd name="T62" fmla="*/ 1329 w 1580"/>
              <a:gd name="T63" fmla="*/ 545 h 1561"/>
              <a:gd name="T64" fmla="*/ 1345 w 1580"/>
              <a:gd name="T65" fmla="*/ 524 h 1561"/>
              <a:gd name="T66" fmla="*/ 1360 w 1580"/>
              <a:gd name="T67" fmla="*/ 502 h 1561"/>
              <a:gd name="T68" fmla="*/ 1376 w 1580"/>
              <a:gd name="T69" fmla="*/ 479 h 1561"/>
              <a:gd name="T70" fmla="*/ 1391 w 1580"/>
              <a:gd name="T71" fmla="*/ 456 h 1561"/>
              <a:gd name="T72" fmla="*/ 1405 w 1580"/>
              <a:gd name="T73" fmla="*/ 434 h 1561"/>
              <a:gd name="T74" fmla="*/ 1419 w 1580"/>
              <a:gd name="T75" fmla="*/ 410 h 1561"/>
              <a:gd name="T76" fmla="*/ 1432 w 1580"/>
              <a:gd name="T77" fmla="*/ 387 h 1561"/>
              <a:gd name="T78" fmla="*/ 1446 w 1580"/>
              <a:gd name="T79" fmla="*/ 363 h 1561"/>
              <a:gd name="T80" fmla="*/ 1459 w 1580"/>
              <a:gd name="T81" fmla="*/ 341 h 1561"/>
              <a:gd name="T82" fmla="*/ 1470 w 1580"/>
              <a:gd name="T83" fmla="*/ 317 h 1561"/>
              <a:gd name="T84" fmla="*/ 1483 w 1580"/>
              <a:gd name="T85" fmla="*/ 293 h 1561"/>
              <a:gd name="T86" fmla="*/ 1494 w 1580"/>
              <a:gd name="T87" fmla="*/ 269 h 1561"/>
              <a:gd name="T88" fmla="*/ 1504 w 1580"/>
              <a:gd name="T89" fmla="*/ 244 h 1561"/>
              <a:gd name="T90" fmla="*/ 1515 w 1580"/>
              <a:gd name="T91" fmla="*/ 220 h 1561"/>
              <a:gd name="T92" fmla="*/ 1525 w 1580"/>
              <a:gd name="T93" fmla="*/ 194 h 1561"/>
              <a:gd name="T94" fmla="*/ 1533 w 1580"/>
              <a:gd name="T95" fmla="*/ 170 h 1561"/>
              <a:gd name="T96" fmla="*/ 1542 w 1580"/>
              <a:gd name="T97" fmla="*/ 145 h 1561"/>
              <a:gd name="T98" fmla="*/ 1550 w 1580"/>
              <a:gd name="T99" fmla="*/ 120 h 1561"/>
              <a:gd name="T100" fmla="*/ 1557 w 1580"/>
              <a:gd name="T101" fmla="*/ 94 h 1561"/>
              <a:gd name="T102" fmla="*/ 1564 w 1580"/>
              <a:gd name="T103" fmla="*/ 69 h 1561"/>
              <a:gd name="T104" fmla="*/ 1572 w 1580"/>
              <a:gd name="T105" fmla="*/ 43 h 1561"/>
              <a:gd name="T106" fmla="*/ 1577 w 1580"/>
              <a:gd name="T107" fmla="*/ 1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0" h="1561">
                <a:moveTo>
                  <a:pt x="0" y="1561"/>
                </a:moveTo>
                <a:lnTo>
                  <a:pt x="62" y="1526"/>
                </a:lnTo>
                <a:lnTo>
                  <a:pt x="92" y="1509"/>
                </a:lnTo>
                <a:lnTo>
                  <a:pt x="123" y="1492"/>
                </a:lnTo>
                <a:lnTo>
                  <a:pt x="154" y="1476"/>
                </a:lnTo>
                <a:lnTo>
                  <a:pt x="185" y="1457"/>
                </a:lnTo>
                <a:lnTo>
                  <a:pt x="214" y="1440"/>
                </a:lnTo>
                <a:lnTo>
                  <a:pt x="245" y="1423"/>
                </a:lnTo>
                <a:lnTo>
                  <a:pt x="276" y="1405"/>
                </a:lnTo>
                <a:lnTo>
                  <a:pt x="306" y="1388"/>
                </a:lnTo>
                <a:lnTo>
                  <a:pt x="321" y="1378"/>
                </a:lnTo>
                <a:lnTo>
                  <a:pt x="337" y="1370"/>
                </a:lnTo>
                <a:lnTo>
                  <a:pt x="352" y="1361"/>
                </a:lnTo>
                <a:lnTo>
                  <a:pt x="366" y="1351"/>
                </a:lnTo>
                <a:lnTo>
                  <a:pt x="382" y="1343"/>
                </a:lnTo>
                <a:lnTo>
                  <a:pt x="397" y="1333"/>
                </a:lnTo>
                <a:lnTo>
                  <a:pt x="413" y="1325"/>
                </a:lnTo>
                <a:lnTo>
                  <a:pt x="427" y="1315"/>
                </a:lnTo>
                <a:lnTo>
                  <a:pt x="443" y="1306"/>
                </a:lnTo>
                <a:lnTo>
                  <a:pt x="458" y="1296"/>
                </a:lnTo>
                <a:lnTo>
                  <a:pt x="472" y="1288"/>
                </a:lnTo>
                <a:lnTo>
                  <a:pt x="488" y="1278"/>
                </a:lnTo>
                <a:lnTo>
                  <a:pt x="502" y="1268"/>
                </a:lnTo>
                <a:lnTo>
                  <a:pt x="517" y="1260"/>
                </a:lnTo>
                <a:lnTo>
                  <a:pt x="533" y="1250"/>
                </a:lnTo>
                <a:lnTo>
                  <a:pt x="547" y="1240"/>
                </a:lnTo>
                <a:lnTo>
                  <a:pt x="562" y="1230"/>
                </a:lnTo>
                <a:lnTo>
                  <a:pt x="576" y="1222"/>
                </a:lnTo>
                <a:lnTo>
                  <a:pt x="592" y="1212"/>
                </a:lnTo>
                <a:lnTo>
                  <a:pt x="606" y="1202"/>
                </a:lnTo>
                <a:lnTo>
                  <a:pt x="622" y="1192"/>
                </a:lnTo>
                <a:lnTo>
                  <a:pt x="636" y="1182"/>
                </a:lnTo>
                <a:lnTo>
                  <a:pt x="651" y="1172"/>
                </a:lnTo>
                <a:lnTo>
                  <a:pt x="665" y="1161"/>
                </a:lnTo>
                <a:lnTo>
                  <a:pt x="679" y="1151"/>
                </a:lnTo>
                <a:lnTo>
                  <a:pt x="695" y="1141"/>
                </a:lnTo>
                <a:lnTo>
                  <a:pt x="709" y="1132"/>
                </a:lnTo>
                <a:lnTo>
                  <a:pt x="724" y="1120"/>
                </a:lnTo>
                <a:lnTo>
                  <a:pt x="739" y="1110"/>
                </a:lnTo>
                <a:lnTo>
                  <a:pt x="753" y="1099"/>
                </a:lnTo>
                <a:lnTo>
                  <a:pt x="767" y="1089"/>
                </a:lnTo>
                <a:lnTo>
                  <a:pt x="782" y="1078"/>
                </a:lnTo>
                <a:lnTo>
                  <a:pt x="796" y="1068"/>
                </a:lnTo>
                <a:lnTo>
                  <a:pt x="810" y="1057"/>
                </a:lnTo>
                <a:lnTo>
                  <a:pt x="825" y="1046"/>
                </a:lnTo>
                <a:lnTo>
                  <a:pt x="839" y="1034"/>
                </a:lnTo>
                <a:lnTo>
                  <a:pt x="853" y="1024"/>
                </a:lnTo>
                <a:lnTo>
                  <a:pt x="867" y="1013"/>
                </a:lnTo>
                <a:lnTo>
                  <a:pt x="881" y="1002"/>
                </a:lnTo>
                <a:lnTo>
                  <a:pt x="895" y="991"/>
                </a:lnTo>
                <a:lnTo>
                  <a:pt x="909" y="978"/>
                </a:lnTo>
                <a:lnTo>
                  <a:pt x="923" y="967"/>
                </a:lnTo>
                <a:lnTo>
                  <a:pt x="937" y="955"/>
                </a:lnTo>
                <a:lnTo>
                  <a:pt x="951" y="944"/>
                </a:lnTo>
                <a:lnTo>
                  <a:pt x="965" y="931"/>
                </a:lnTo>
                <a:lnTo>
                  <a:pt x="978" y="920"/>
                </a:lnTo>
                <a:lnTo>
                  <a:pt x="992" y="907"/>
                </a:lnTo>
                <a:lnTo>
                  <a:pt x="1006" y="895"/>
                </a:lnTo>
                <a:lnTo>
                  <a:pt x="1020" y="884"/>
                </a:lnTo>
                <a:lnTo>
                  <a:pt x="1033" y="871"/>
                </a:lnTo>
                <a:lnTo>
                  <a:pt x="1047" y="858"/>
                </a:lnTo>
                <a:lnTo>
                  <a:pt x="1060" y="845"/>
                </a:lnTo>
                <a:lnTo>
                  <a:pt x="1074" y="833"/>
                </a:lnTo>
                <a:lnTo>
                  <a:pt x="1087" y="820"/>
                </a:lnTo>
                <a:lnTo>
                  <a:pt x="1099" y="807"/>
                </a:lnTo>
                <a:lnTo>
                  <a:pt x="1113" y="795"/>
                </a:lnTo>
                <a:lnTo>
                  <a:pt x="1126" y="782"/>
                </a:lnTo>
                <a:lnTo>
                  <a:pt x="1139" y="768"/>
                </a:lnTo>
                <a:lnTo>
                  <a:pt x="1152" y="755"/>
                </a:lnTo>
                <a:lnTo>
                  <a:pt x="1164" y="743"/>
                </a:lnTo>
                <a:lnTo>
                  <a:pt x="1177" y="728"/>
                </a:lnTo>
                <a:lnTo>
                  <a:pt x="1190" y="714"/>
                </a:lnTo>
                <a:lnTo>
                  <a:pt x="1195" y="709"/>
                </a:lnTo>
                <a:lnTo>
                  <a:pt x="1202" y="702"/>
                </a:lnTo>
                <a:lnTo>
                  <a:pt x="1208" y="695"/>
                </a:lnTo>
                <a:lnTo>
                  <a:pt x="1214" y="688"/>
                </a:lnTo>
                <a:lnTo>
                  <a:pt x="1221" y="681"/>
                </a:lnTo>
                <a:lnTo>
                  <a:pt x="1226" y="673"/>
                </a:lnTo>
                <a:lnTo>
                  <a:pt x="1232" y="666"/>
                </a:lnTo>
                <a:lnTo>
                  <a:pt x="1238" y="659"/>
                </a:lnTo>
                <a:lnTo>
                  <a:pt x="1245" y="652"/>
                </a:lnTo>
                <a:lnTo>
                  <a:pt x="1250" y="647"/>
                </a:lnTo>
                <a:lnTo>
                  <a:pt x="1256" y="640"/>
                </a:lnTo>
                <a:lnTo>
                  <a:pt x="1261" y="633"/>
                </a:lnTo>
                <a:lnTo>
                  <a:pt x="1267" y="626"/>
                </a:lnTo>
                <a:lnTo>
                  <a:pt x="1273" y="619"/>
                </a:lnTo>
                <a:lnTo>
                  <a:pt x="1278" y="610"/>
                </a:lnTo>
                <a:lnTo>
                  <a:pt x="1284" y="603"/>
                </a:lnTo>
                <a:lnTo>
                  <a:pt x="1290" y="596"/>
                </a:lnTo>
                <a:lnTo>
                  <a:pt x="1295" y="589"/>
                </a:lnTo>
                <a:lnTo>
                  <a:pt x="1301" y="582"/>
                </a:lnTo>
                <a:lnTo>
                  <a:pt x="1307" y="575"/>
                </a:lnTo>
                <a:lnTo>
                  <a:pt x="1312" y="568"/>
                </a:lnTo>
                <a:lnTo>
                  <a:pt x="1318" y="561"/>
                </a:lnTo>
                <a:lnTo>
                  <a:pt x="1323" y="554"/>
                </a:lnTo>
                <a:lnTo>
                  <a:pt x="1329" y="545"/>
                </a:lnTo>
                <a:lnTo>
                  <a:pt x="1335" y="538"/>
                </a:lnTo>
                <a:lnTo>
                  <a:pt x="1339" y="531"/>
                </a:lnTo>
                <a:lnTo>
                  <a:pt x="1345" y="524"/>
                </a:lnTo>
                <a:lnTo>
                  <a:pt x="1350" y="516"/>
                </a:lnTo>
                <a:lnTo>
                  <a:pt x="1356" y="509"/>
                </a:lnTo>
                <a:lnTo>
                  <a:pt x="1360" y="502"/>
                </a:lnTo>
                <a:lnTo>
                  <a:pt x="1366" y="494"/>
                </a:lnTo>
                <a:lnTo>
                  <a:pt x="1370" y="486"/>
                </a:lnTo>
                <a:lnTo>
                  <a:pt x="1376" y="479"/>
                </a:lnTo>
                <a:lnTo>
                  <a:pt x="1381" y="472"/>
                </a:lnTo>
                <a:lnTo>
                  <a:pt x="1385" y="463"/>
                </a:lnTo>
                <a:lnTo>
                  <a:pt x="1391" y="456"/>
                </a:lnTo>
                <a:lnTo>
                  <a:pt x="1395" y="449"/>
                </a:lnTo>
                <a:lnTo>
                  <a:pt x="1400" y="441"/>
                </a:lnTo>
                <a:lnTo>
                  <a:pt x="1405" y="434"/>
                </a:lnTo>
                <a:lnTo>
                  <a:pt x="1409" y="425"/>
                </a:lnTo>
                <a:lnTo>
                  <a:pt x="1414" y="418"/>
                </a:lnTo>
                <a:lnTo>
                  <a:pt x="1419" y="410"/>
                </a:lnTo>
                <a:lnTo>
                  <a:pt x="1424" y="403"/>
                </a:lnTo>
                <a:lnTo>
                  <a:pt x="1428" y="394"/>
                </a:lnTo>
                <a:lnTo>
                  <a:pt x="1432" y="387"/>
                </a:lnTo>
                <a:lnTo>
                  <a:pt x="1436" y="379"/>
                </a:lnTo>
                <a:lnTo>
                  <a:pt x="1442" y="372"/>
                </a:lnTo>
                <a:lnTo>
                  <a:pt x="1446" y="363"/>
                </a:lnTo>
                <a:lnTo>
                  <a:pt x="1450" y="356"/>
                </a:lnTo>
                <a:lnTo>
                  <a:pt x="1455" y="348"/>
                </a:lnTo>
                <a:lnTo>
                  <a:pt x="1459" y="341"/>
                </a:lnTo>
                <a:lnTo>
                  <a:pt x="1463" y="332"/>
                </a:lnTo>
                <a:lnTo>
                  <a:pt x="1467" y="324"/>
                </a:lnTo>
                <a:lnTo>
                  <a:pt x="1470" y="317"/>
                </a:lnTo>
                <a:lnTo>
                  <a:pt x="1474" y="308"/>
                </a:lnTo>
                <a:lnTo>
                  <a:pt x="1479" y="300"/>
                </a:lnTo>
                <a:lnTo>
                  <a:pt x="1483" y="293"/>
                </a:lnTo>
                <a:lnTo>
                  <a:pt x="1486" y="284"/>
                </a:lnTo>
                <a:lnTo>
                  <a:pt x="1490" y="276"/>
                </a:lnTo>
                <a:lnTo>
                  <a:pt x="1494" y="269"/>
                </a:lnTo>
                <a:lnTo>
                  <a:pt x="1497" y="261"/>
                </a:lnTo>
                <a:lnTo>
                  <a:pt x="1501" y="252"/>
                </a:lnTo>
                <a:lnTo>
                  <a:pt x="1504" y="244"/>
                </a:lnTo>
                <a:lnTo>
                  <a:pt x="1508" y="237"/>
                </a:lnTo>
                <a:lnTo>
                  <a:pt x="1511" y="228"/>
                </a:lnTo>
                <a:lnTo>
                  <a:pt x="1515" y="220"/>
                </a:lnTo>
                <a:lnTo>
                  <a:pt x="1518" y="211"/>
                </a:lnTo>
                <a:lnTo>
                  <a:pt x="1521" y="203"/>
                </a:lnTo>
                <a:lnTo>
                  <a:pt x="1525" y="194"/>
                </a:lnTo>
                <a:lnTo>
                  <a:pt x="1528" y="187"/>
                </a:lnTo>
                <a:lnTo>
                  <a:pt x="1531" y="179"/>
                </a:lnTo>
                <a:lnTo>
                  <a:pt x="1533" y="170"/>
                </a:lnTo>
                <a:lnTo>
                  <a:pt x="1536" y="162"/>
                </a:lnTo>
                <a:lnTo>
                  <a:pt x="1539" y="153"/>
                </a:lnTo>
                <a:lnTo>
                  <a:pt x="1542" y="145"/>
                </a:lnTo>
                <a:lnTo>
                  <a:pt x="1545" y="136"/>
                </a:lnTo>
                <a:lnTo>
                  <a:pt x="1548" y="128"/>
                </a:lnTo>
                <a:lnTo>
                  <a:pt x="1550" y="120"/>
                </a:lnTo>
                <a:lnTo>
                  <a:pt x="1553" y="111"/>
                </a:lnTo>
                <a:lnTo>
                  <a:pt x="1556" y="103"/>
                </a:lnTo>
                <a:lnTo>
                  <a:pt x="1557" y="94"/>
                </a:lnTo>
                <a:lnTo>
                  <a:pt x="1560" y="86"/>
                </a:lnTo>
                <a:lnTo>
                  <a:pt x="1563" y="77"/>
                </a:lnTo>
                <a:lnTo>
                  <a:pt x="1564" y="69"/>
                </a:lnTo>
                <a:lnTo>
                  <a:pt x="1567" y="60"/>
                </a:lnTo>
                <a:lnTo>
                  <a:pt x="1569" y="52"/>
                </a:lnTo>
                <a:lnTo>
                  <a:pt x="1572" y="43"/>
                </a:lnTo>
                <a:lnTo>
                  <a:pt x="1573" y="35"/>
                </a:lnTo>
                <a:lnTo>
                  <a:pt x="1574" y="25"/>
                </a:lnTo>
                <a:lnTo>
                  <a:pt x="1577" y="17"/>
                </a:lnTo>
                <a:lnTo>
                  <a:pt x="1579" y="8"/>
                </a:lnTo>
                <a:lnTo>
                  <a:pt x="158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auto">
          <a:xfrm>
            <a:off x="9326563" y="3062287"/>
            <a:ext cx="836613" cy="825500"/>
          </a:xfrm>
          <a:custGeom>
            <a:avLst/>
            <a:gdLst>
              <a:gd name="T0" fmla="*/ 1488 w 1580"/>
              <a:gd name="T1" fmla="*/ 1509 h 1561"/>
              <a:gd name="T2" fmla="*/ 1395 w 1580"/>
              <a:gd name="T3" fmla="*/ 1457 h 1561"/>
              <a:gd name="T4" fmla="*/ 1304 w 1580"/>
              <a:gd name="T5" fmla="*/ 1405 h 1561"/>
              <a:gd name="T6" fmla="*/ 1228 w 1580"/>
              <a:gd name="T7" fmla="*/ 1361 h 1561"/>
              <a:gd name="T8" fmla="*/ 1183 w 1580"/>
              <a:gd name="T9" fmla="*/ 1333 h 1561"/>
              <a:gd name="T10" fmla="*/ 1137 w 1580"/>
              <a:gd name="T11" fmla="*/ 1306 h 1561"/>
              <a:gd name="T12" fmla="*/ 1092 w 1580"/>
              <a:gd name="T13" fmla="*/ 1278 h 1561"/>
              <a:gd name="T14" fmla="*/ 1047 w 1580"/>
              <a:gd name="T15" fmla="*/ 1250 h 1561"/>
              <a:gd name="T16" fmla="*/ 1004 w 1580"/>
              <a:gd name="T17" fmla="*/ 1222 h 1561"/>
              <a:gd name="T18" fmla="*/ 958 w 1580"/>
              <a:gd name="T19" fmla="*/ 1192 h 1561"/>
              <a:gd name="T20" fmla="*/ 915 w 1580"/>
              <a:gd name="T21" fmla="*/ 1161 h 1561"/>
              <a:gd name="T22" fmla="*/ 871 w 1580"/>
              <a:gd name="T23" fmla="*/ 1132 h 1561"/>
              <a:gd name="T24" fmla="*/ 827 w 1580"/>
              <a:gd name="T25" fmla="*/ 1099 h 1561"/>
              <a:gd name="T26" fmla="*/ 784 w 1580"/>
              <a:gd name="T27" fmla="*/ 1068 h 1561"/>
              <a:gd name="T28" fmla="*/ 741 w 1580"/>
              <a:gd name="T29" fmla="*/ 1034 h 1561"/>
              <a:gd name="T30" fmla="*/ 699 w 1580"/>
              <a:gd name="T31" fmla="*/ 1002 h 1561"/>
              <a:gd name="T32" fmla="*/ 657 w 1580"/>
              <a:gd name="T33" fmla="*/ 967 h 1561"/>
              <a:gd name="T34" fmla="*/ 615 w 1580"/>
              <a:gd name="T35" fmla="*/ 931 h 1561"/>
              <a:gd name="T36" fmla="*/ 574 w 1580"/>
              <a:gd name="T37" fmla="*/ 895 h 1561"/>
              <a:gd name="T38" fmla="*/ 533 w 1580"/>
              <a:gd name="T39" fmla="*/ 858 h 1561"/>
              <a:gd name="T40" fmla="*/ 493 w 1580"/>
              <a:gd name="T41" fmla="*/ 820 h 1561"/>
              <a:gd name="T42" fmla="*/ 454 w 1580"/>
              <a:gd name="T43" fmla="*/ 782 h 1561"/>
              <a:gd name="T44" fmla="*/ 416 w 1580"/>
              <a:gd name="T45" fmla="*/ 743 h 1561"/>
              <a:gd name="T46" fmla="*/ 379 w 1580"/>
              <a:gd name="T47" fmla="*/ 702 h 1561"/>
              <a:gd name="T48" fmla="*/ 354 w 1580"/>
              <a:gd name="T49" fmla="*/ 673 h 1561"/>
              <a:gd name="T50" fmla="*/ 337 w 1580"/>
              <a:gd name="T51" fmla="*/ 652 h 1561"/>
              <a:gd name="T52" fmla="*/ 319 w 1580"/>
              <a:gd name="T53" fmla="*/ 633 h 1561"/>
              <a:gd name="T54" fmla="*/ 302 w 1580"/>
              <a:gd name="T55" fmla="*/ 610 h 1561"/>
              <a:gd name="T56" fmla="*/ 285 w 1580"/>
              <a:gd name="T57" fmla="*/ 589 h 1561"/>
              <a:gd name="T58" fmla="*/ 268 w 1580"/>
              <a:gd name="T59" fmla="*/ 568 h 1561"/>
              <a:gd name="T60" fmla="*/ 251 w 1580"/>
              <a:gd name="T61" fmla="*/ 545 h 1561"/>
              <a:gd name="T62" fmla="*/ 235 w 1580"/>
              <a:gd name="T63" fmla="*/ 524 h 1561"/>
              <a:gd name="T64" fmla="*/ 220 w 1580"/>
              <a:gd name="T65" fmla="*/ 502 h 1561"/>
              <a:gd name="T66" fmla="*/ 204 w 1580"/>
              <a:gd name="T67" fmla="*/ 479 h 1561"/>
              <a:gd name="T68" fmla="*/ 190 w 1580"/>
              <a:gd name="T69" fmla="*/ 456 h 1561"/>
              <a:gd name="T70" fmla="*/ 175 w 1580"/>
              <a:gd name="T71" fmla="*/ 434 h 1561"/>
              <a:gd name="T72" fmla="*/ 161 w 1580"/>
              <a:gd name="T73" fmla="*/ 410 h 1561"/>
              <a:gd name="T74" fmla="*/ 148 w 1580"/>
              <a:gd name="T75" fmla="*/ 387 h 1561"/>
              <a:gd name="T76" fmla="*/ 134 w 1580"/>
              <a:gd name="T77" fmla="*/ 363 h 1561"/>
              <a:gd name="T78" fmla="*/ 121 w 1580"/>
              <a:gd name="T79" fmla="*/ 341 h 1561"/>
              <a:gd name="T80" fmla="*/ 110 w 1580"/>
              <a:gd name="T81" fmla="*/ 317 h 1561"/>
              <a:gd name="T82" fmla="*/ 97 w 1580"/>
              <a:gd name="T83" fmla="*/ 293 h 1561"/>
              <a:gd name="T84" fmla="*/ 86 w 1580"/>
              <a:gd name="T85" fmla="*/ 269 h 1561"/>
              <a:gd name="T86" fmla="*/ 76 w 1580"/>
              <a:gd name="T87" fmla="*/ 244 h 1561"/>
              <a:gd name="T88" fmla="*/ 65 w 1580"/>
              <a:gd name="T89" fmla="*/ 220 h 1561"/>
              <a:gd name="T90" fmla="*/ 56 w 1580"/>
              <a:gd name="T91" fmla="*/ 194 h 1561"/>
              <a:gd name="T92" fmla="*/ 47 w 1580"/>
              <a:gd name="T93" fmla="*/ 170 h 1561"/>
              <a:gd name="T94" fmla="*/ 38 w 1580"/>
              <a:gd name="T95" fmla="*/ 145 h 1561"/>
              <a:gd name="T96" fmla="*/ 30 w 1580"/>
              <a:gd name="T97" fmla="*/ 120 h 1561"/>
              <a:gd name="T98" fmla="*/ 23 w 1580"/>
              <a:gd name="T99" fmla="*/ 94 h 1561"/>
              <a:gd name="T100" fmla="*/ 16 w 1580"/>
              <a:gd name="T101" fmla="*/ 69 h 1561"/>
              <a:gd name="T102" fmla="*/ 9 w 1580"/>
              <a:gd name="T103" fmla="*/ 43 h 1561"/>
              <a:gd name="T104" fmla="*/ 3 w 1580"/>
              <a:gd name="T105" fmla="*/ 1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0" h="1561">
                <a:moveTo>
                  <a:pt x="1580" y="1561"/>
                </a:moveTo>
                <a:lnTo>
                  <a:pt x="1518" y="1526"/>
                </a:lnTo>
                <a:lnTo>
                  <a:pt x="1488" y="1509"/>
                </a:lnTo>
                <a:lnTo>
                  <a:pt x="1457" y="1492"/>
                </a:lnTo>
                <a:lnTo>
                  <a:pt x="1426" y="1476"/>
                </a:lnTo>
                <a:lnTo>
                  <a:pt x="1395" y="1457"/>
                </a:lnTo>
                <a:lnTo>
                  <a:pt x="1366" y="1440"/>
                </a:lnTo>
                <a:lnTo>
                  <a:pt x="1335" y="1423"/>
                </a:lnTo>
                <a:lnTo>
                  <a:pt x="1304" y="1405"/>
                </a:lnTo>
                <a:lnTo>
                  <a:pt x="1274" y="1388"/>
                </a:lnTo>
                <a:lnTo>
                  <a:pt x="1243" y="1370"/>
                </a:lnTo>
                <a:lnTo>
                  <a:pt x="1228" y="1361"/>
                </a:lnTo>
                <a:lnTo>
                  <a:pt x="1214" y="1351"/>
                </a:lnTo>
                <a:lnTo>
                  <a:pt x="1198" y="1343"/>
                </a:lnTo>
                <a:lnTo>
                  <a:pt x="1183" y="1333"/>
                </a:lnTo>
                <a:lnTo>
                  <a:pt x="1168" y="1325"/>
                </a:lnTo>
                <a:lnTo>
                  <a:pt x="1153" y="1315"/>
                </a:lnTo>
                <a:lnTo>
                  <a:pt x="1137" y="1306"/>
                </a:lnTo>
                <a:lnTo>
                  <a:pt x="1123" y="1296"/>
                </a:lnTo>
                <a:lnTo>
                  <a:pt x="1108" y="1288"/>
                </a:lnTo>
                <a:lnTo>
                  <a:pt x="1092" y="1278"/>
                </a:lnTo>
                <a:lnTo>
                  <a:pt x="1078" y="1268"/>
                </a:lnTo>
                <a:lnTo>
                  <a:pt x="1063" y="1260"/>
                </a:lnTo>
                <a:lnTo>
                  <a:pt x="1047" y="1250"/>
                </a:lnTo>
                <a:lnTo>
                  <a:pt x="1033" y="1240"/>
                </a:lnTo>
                <a:lnTo>
                  <a:pt x="1018" y="1230"/>
                </a:lnTo>
                <a:lnTo>
                  <a:pt x="1004" y="1222"/>
                </a:lnTo>
                <a:lnTo>
                  <a:pt x="988" y="1212"/>
                </a:lnTo>
                <a:lnTo>
                  <a:pt x="974" y="1202"/>
                </a:lnTo>
                <a:lnTo>
                  <a:pt x="958" y="1192"/>
                </a:lnTo>
                <a:lnTo>
                  <a:pt x="944" y="1182"/>
                </a:lnTo>
                <a:lnTo>
                  <a:pt x="929" y="1172"/>
                </a:lnTo>
                <a:lnTo>
                  <a:pt x="915" y="1161"/>
                </a:lnTo>
                <a:lnTo>
                  <a:pt x="901" y="1151"/>
                </a:lnTo>
                <a:lnTo>
                  <a:pt x="885" y="1141"/>
                </a:lnTo>
                <a:lnTo>
                  <a:pt x="871" y="1132"/>
                </a:lnTo>
                <a:lnTo>
                  <a:pt x="857" y="1120"/>
                </a:lnTo>
                <a:lnTo>
                  <a:pt x="841" y="1110"/>
                </a:lnTo>
                <a:lnTo>
                  <a:pt x="827" y="1099"/>
                </a:lnTo>
                <a:lnTo>
                  <a:pt x="813" y="1089"/>
                </a:lnTo>
                <a:lnTo>
                  <a:pt x="799" y="1078"/>
                </a:lnTo>
                <a:lnTo>
                  <a:pt x="784" y="1068"/>
                </a:lnTo>
                <a:lnTo>
                  <a:pt x="770" y="1057"/>
                </a:lnTo>
                <a:lnTo>
                  <a:pt x="756" y="1046"/>
                </a:lnTo>
                <a:lnTo>
                  <a:pt x="741" y="1034"/>
                </a:lnTo>
                <a:lnTo>
                  <a:pt x="727" y="1024"/>
                </a:lnTo>
                <a:lnTo>
                  <a:pt x="713" y="1013"/>
                </a:lnTo>
                <a:lnTo>
                  <a:pt x="699" y="1002"/>
                </a:lnTo>
                <a:lnTo>
                  <a:pt x="685" y="991"/>
                </a:lnTo>
                <a:lnTo>
                  <a:pt x="671" y="978"/>
                </a:lnTo>
                <a:lnTo>
                  <a:pt x="657" y="967"/>
                </a:lnTo>
                <a:lnTo>
                  <a:pt x="643" y="955"/>
                </a:lnTo>
                <a:lnTo>
                  <a:pt x="629" y="944"/>
                </a:lnTo>
                <a:lnTo>
                  <a:pt x="615" y="931"/>
                </a:lnTo>
                <a:lnTo>
                  <a:pt x="602" y="920"/>
                </a:lnTo>
                <a:lnTo>
                  <a:pt x="588" y="907"/>
                </a:lnTo>
                <a:lnTo>
                  <a:pt x="574" y="895"/>
                </a:lnTo>
                <a:lnTo>
                  <a:pt x="561" y="884"/>
                </a:lnTo>
                <a:lnTo>
                  <a:pt x="547" y="871"/>
                </a:lnTo>
                <a:lnTo>
                  <a:pt x="533" y="858"/>
                </a:lnTo>
                <a:lnTo>
                  <a:pt x="520" y="845"/>
                </a:lnTo>
                <a:lnTo>
                  <a:pt x="506" y="833"/>
                </a:lnTo>
                <a:lnTo>
                  <a:pt x="493" y="820"/>
                </a:lnTo>
                <a:lnTo>
                  <a:pt x="481" y="807"/>
                </a:lnTo>
                <a:lnTo>
                  <a:pt x="467" y="795"/>
                </a:lnTo>
                <a:lnTo>
                  <a:pt x="454" y="782"/>
                </a:lnTo>
                <a:lnTo>
                  <a:pt x="441" y="768"/>
                </a:lnTo>
                <a:lnTo>
                  <a:pt x="429" y="755"/>
                </a:lnTo>
                <a:lnTo>
                  <a:pt x="416" y="743"/>
                </a:lnTo>
                <a:lnTo>
                  <a:pt x="403" y="728"/>
                </a:lnTo>
                <a:lnTo>
                  <a:pt x="390" y="714"/>
                </a:lnTo>
                <a:lnTo>
                  <a:pt x="379" y="702"/>
                </a:lnTo>
                <a:lnTo>
                  <a:pt x="367" y="688"/>
                </a:lnTo>
                <a:lnTo>
                  <a:pt x="361" y="681"/>
                </a:lnTo>
                <a:lnTo>
                  <a:pt x="354" y="673"/>
                </a:lnTo>
                <a:lnTo>
                  <a:pt x="348" y="666"/>
                </a:lnTo>
                <a:lnTo>
                  <a:pt x="343" y="659"/>
                </a:lnTo>
                <a:lnTo>
                  <a:pt x="337" y="652"/>
                </a:lnTo>
                <a:lnTo>
                  <a:pt x="330" y="647"/>
                </a:lnTo>
                <a:lnTo>
                  <a:pt x="324" y="640"/>
                </a:lnTo>
                <a:lnTo>
                  <a:pt x="319" y="633"/>
                </a:lnTo>
                <a:lnTo>
                  <a:pt x="313" y="626"/>
                </a:lnTo>
                <a:lnTo>
                  <a:pt x="307" y="619"/>
                </a:lnTo>
                <a:lnTo>
                  <a:pt x="302" y="610"/>
                </a:lnTo>
                <a:lnTo>
                  <a:pt x="296" y="603"/>
                </a:lnTo>
                <a:lnTo>
                  <a:pt x="290" y="596"/>
                </a:lnTo>
                <a:lnTo>
                  <a:pt x="285" y="589"/>
                </a:lnTo>
                <a:lnTo>
                  <a:pt x="279" y="582"/>
                </a:lnTo>
                <a:lnTo>
                  <a:pt x="273" y="575"/>
                </a:lnTo>
                <a:lnTo>
                  <a:pt x="268" y="568"/>
                </a:lnTo>
                <a:lnTo>
                  <a:pt x="262" y="561"/>
                </a:lnTo>
                <a:lnTo>
                  <a:pt x="257" y="554"/>
                </a:lnTo>
                <a:lnTo>
                  <a:pt x="251" y="545"/>
                </a:lnTo>
                <a:lnTo>
                  <a:pt x="245" y="538"/>
                </a:lnTo>
                <a:lnTo>
                  <a:pt x="241" y="531"/>
                </a:lnTo>
                <a:lnTo>
                  <a:pt x="235" y="524"/>
                </a:lnTo>
                <a:lnTo>
                  <a:pt x="230" y="516"/>
                </a:lnTo>
                <a:lnTo>
                  <a:pt x="226" y="509"/>
                </a:lnTo>
                <a:lnTo>
                  <a:pt x="220" y="502"/>
                </a:lnTo>
                <a:lnTo>
                  <a:pt x="214" y="494"/>
                </a:lnTo>
                <a:lnTo>
                  <a:pt x="210" y="486"/>
                </a:lnTo>
                <a:lnTo>
                  <a:pt x="204" y="479"/>
                </a:lnTo>
                <a:lnTo>
                  <a:pt x="200" y="472"/>
                </a:lnTo>
                <a:lnTo>
                  <a:pt x="195" y="463"/>
                </a:lnTo>
                <a:lnTo>
                  <a:pt x="190" y="456"/>
                </a:lnTo>
                <a:lnTo>
                  <a:pt x="185" y="449"/>
                </a:lnTo>
                <a:lnTo>
                  <a:pt x="180" y="441"/>
                </a:lnTo>
                <a:lnTo>
                  <a:pt x="175" y="434"/>
                </a:lnTo>
                <a:lnTo>
                  <a:pt x="171" y="425"/>
                </a:lnTo>
                <a:lnTo>
                  <a:pt x="166" y="418"/>
                </a:lnTo>
                <a:lnTo>
                  <a:pt x="161" y="410"/>
                </a:lnTo>
                <a:lnTo>
                  <a:pt x="157" y="403"/>
                </a:lnTo>
                <a:lnTo>
                  <a:pt x="152" y="394"/>
                </a:lnTo>
                <a:lnTo>
                  <a:pt x="148" y="387"/>
                </a:lnTo>
                <a:lnTo>
                  <a:pt x="144" y="379"/>
                </a:lnTo>
                <a:lnTo>
                  <a:pt x="138" y="372"/>
                </a:lnTo>
                <a:lnTo>
                  <a:pt x="134" y="363"/>
                </a:lnTo>
                <a:lnTo>
                  <a:pt x="130" y="356"/>
                </a:lnTo>
                <a:lnTo>
                  <a:pt x="126" y="348"/>
                </a:lnTo>
                <a:lnTo>
                  <a:pt x="121" y="341"/>
                </a:lnTo>
                <a:lnTo>
                  <a:pt x="117" y="332"/>
                </a:lnTo>
                <a:lnTo>
                  <a:pt x="114" y="324"/>
                </a:lnTo>
                <a:lnTo>
                  <a:pt x="110" y="317"/>
                </a:lnTo>
                <a:lnTo>
                  <a:pt x="106" y="308"/>
                </a:lnTo>
                <a:lnTo>
                  <a:pt x="102" y="300"/>
                </a:lnTo>
                <a:lnTo>
                  <a:pt x="97" y="293"/>
                </a:lnTo>
                <a:lnTo>
                  <a:pt x="95" y="284"/>
                </a:lnTo>
                <a:lnTo>
                  <a:pt x="90" y="276"/>
                </a:lnTo>
                <a:lnTo>
                  <a:pt x="86" y="269"/>
                </a:lnTo>
                <a:lnTo>
                  <a:pt x="83" y="261"/>
                </a:lnTo>
                <a:lnTo>
                  <a:pt x="79" y="252"/>
                </a:lnTo>
                <a:lnTo>
                  <a:pt x="76" y="244"/>
                </a:lnTo>
                <a:lnTo>
                  <a:pt x="72" y="237"/>
                </a:lnTo>
                <a:lnTo>
                  <a:pt x="69" y="228"/>
                </a:lnTo>
                <a:lnTo>
                  <a:pt x="65" y="220"/>
                </a:lnTo>
                <a:lnTo>
                  <a:pt x="62" y="211"/>
                </a:lnTo>
                <a:lnTo>
                  <a:pt x="59" y="203"/>
                </a:lnTo>
                <a:lnTo>
                  <a:pt x="56" y="194"/>
                </a:lnTo>
                <a:lnTo>
                  <a:pt x="52" y="187"/>
                </a:lnTo>
                <a:lnTo>
                  <a:pt x="49" y="179"/>
                </a:lnTo>
                <a:lnTo>
                  <a:pt x="47" y="170"/>
                </a:lnTo>
                <a:lnTo>
                  <a:pt x="44" y="162"/>
                </a:lnTo>
                <a:lnTo>
                  <a:pt x="41" y="153"/>
                </a:lnTo>
                <a:lnTo>
                  <a:pt x="38" y="145"/>
                </a:lnTo>
                <a:lnTo>
                  <a:pt x="35" y="136"/>
                </a:lnTo>
                <a:lnTo>
                  <a:pt x="32" y="128"/>
                </a:lnTo>
                <a:lnTo>
                  <a:pt x="30" y="120"/>
                </a:lnTo>
                <a:lnTo>
                  <a:pt x="27" y="111"/>
                </a:lnTo>
                <a:lnTo>
                  <a:pt x="25" y="103"/>
                </a:lnTo>
                <a:lnTo>
                  <a:pt x="23" y="94"/>
                </a:lnTo>
                <a:lnTo>
                  <a:pt x="20" y="86"/>
                </a:lnTo>
                <a:lnTo>
                  <a:pt x="17" y="77"/>
                </a:lnTo>
                <a:lnTo>
                  <a:pt x="16" y="69"/>
                </a:lnTo>
                <a:lnTo>
                  <a:pt x="13" y="60"/>
                </a:lnTo>
                <a:lnTo>
                  <a:pt x="11" y="52"/>
                </a:lnTo>
                <a:lnTo>
                  <a:pt x="9" y="43"/>
                </a:lnTo>
                <a:lnTo>
                  <a:pt x="7" y="35"/>
                </a:lnTo>
                <a:lnTo>
                  <a:pt x="6" y="25"/>
                </a:lnTo>
                <a:lnTo>
                  <a:pt x="3" y="17"/>
                </a:lnTo>
                <a:lnTo>
                  <a:pt x="1" y="8"/>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7026275" y="3062287"/>
            <a:ext cx="23002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a:off x="7292975" y="2428875"/>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7292975" y="2276475"/>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6"/>
          <p:cNvSpPr>
            <a:spLocks noChangeShapeType="1"/>
          </p:cNvSpPr>
          <p:nvPr/>
        </p:nvSpPr>
        <p:spPr bwMode="auto">
          <a:xfrm>
            <a:off x="7292975" y="1692275"/>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7"/>
          <p:cNvSpPr>
            <a:spLocks noChangeShapeType="1"/>
          </p:cNvSpPr>
          <p:nvPr/>
        </p:nvSpPr>
        <p:spPr bwMode="auto">
          <a:xfrm>
            <a:off x="7292975" y="1320800"/>
            <a:ext cx="17748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8"/>
          <p:cNvSpPr>
            <a:spLocks noChangeShapeType="1"/>
          </p:cNvSpPr>
          <p:nvPr/>
        </p:nvSpPr>
        <p:spPr bwMode="auto">
          <a:xfrm>
            <a:off x="10163175" y="3887787"/>
            <a:ext cx="0" cy="715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49"/>
          <p:cNvSpPr>
            <a:spLocks noChangeArrowheads="1"/>
          </p:cNvSpPr>
          <p:nvPr/>
        </p:nvSpPr>
        <p:spPr bwMode="auto">
          <a:xfrm>
            <a:off x="5003800" y="6281737"/>
            <a:ext cx="9794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Ø46.0000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Freeform 50"/>
          <p:cNvSpPr>
            <a:spLocks/>
          </p:cNvSpPr>
          <p:nvPr/>
        </p:nvSpPr>
        <p:spPr bwMode="auto">
          <a:xfrm>
            <a:off x="4545013" y="6053137"/>
            <a:ext cx="1293813" cy="438150"/>
          </a:xfrm>
          <a:custGeom>
            <a:avLst/>
            <a:gdLst>
              <a:gd name="T0" fmla="*/ 2443 w 2443"/>
              <a:gd name="T1" fmla="*/ 826 h 826"/>
              <a:gd name="T2" fmla="*/ 829 w 2443"/>
              <a:gd name="T3" fmla="*/ 826 h 826"/>
              <a:gd name="T4" fmla="*/ 0 w 2443"/>
              <a:gd name="T5" fmla="*/ 0 h 826"/>
            </a:gdLst>
            <a:ahLst/>
            <a:cxnLst>
              <a:cxn ang="0">
                <a:pos x="T0" y="T1"/>
              </a:cxn>
              <a:cxn ang="0">
                <a:pos x="T2" y="T3"/>
              </a:cxn>
              <a:cxn ang="0">
                <a:pos x="T4" y="T5"/>
              </a:cxn>
            </a:cxnLst>
            <a:rect l="0" t="0" r="r" b="b"/>
            <a:pathLst>
              <a:path w="2443" h="826">
                <a:moveTo>
                  <a:pt x="2443" y="826"/>
                </a:moveTo>
                <a:lnTo>
                  <a:pt x="829" y="826"/>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4487863" y="5995987"/>
            <a:ext cx="68263" cy="68263"/>
          </a:xfrm>
          <a:custGeom>
            <a:avLst/>
            <a:gdLst>
              <a:gd name="T0" fmla="*/ 129 w 129"/>
              <a:gd name="T1" fmla="*/ 92 h 129"/>
              <a:gd name="T2" fmla="*/ 92 w 129"/>
              <a:gd name="T3" fmla="*/ 129 h 129"/>
              <a:gd name="T4" fmla="*/ 0 w 129"/>
              <a:gd name="T5" fmla="*/ 0 h 129"/>
              <a:gd name="T6" fmla="*/ 129 w 129"/>
              <a:gd name="T7" fmla="*/ 92 h 129"/>
            </a:gdLst>
            <a:ahLst/>
            <a:cxnLst>
              <a:cxn ang="0">
                <a:pos x="T0" y="T1"/>
              </a:cxn>
              <a:cxn ang="0">
                <a:pos x="T2" y="T3"/>
              </a:cxn>
              <a:cxn ang="0">
                <a:pos x="T4" y="T5"/>
              </a:cxn>
              <a:cxn ang="0">
                <a:pos x="T6" y="T7"/>
              </a:cxn>
            </a:cxnLst>
            <a:rect l="0" t="0" r="r" b="b"/>
            <a:pathLst>
              <a:path w="129" h="129">
                <a:moveTo>
                  <a:pt x="129" y="92"/>
                </a:moveTo>
                <a:lnTo>
                  <a:pt x="92" y="129"/>
                </a:lnTo>
                <a:lnTo>
                  <a:pt x="0" y="0"/>
                </a:lnTo>
                <a:lnTo>
                  <a:pt x="129"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Line 52"/>
          <p:cNvSpPr>
            <a:spLocks noChangeShapeType="1"/>
          </p:cNvSpPr>
          <p:nvPr/>
        </p:nvSpPr>
        <p:spPr bwMode="auto">
          <a:xfrm>
            <a:off x="4037013" y="5548312"/>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3"/>
          <p:cNvSpPr>
            <a:spLocks noChangeShapeType="1"/>
          </p:cNvSpPr>
          <p:nvPr/>
        </p:nvSpPr>
        <p:spPr bwMode="auto">
          <a:xfrm flipV="1">
            <a:off x="4040188" y="5545137"/>
            <a:ext cx="0" cy="6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4"/>
          <p:cNvSpPr>
            <a:spLocks noChangeShapeType="1"/>
          </p:cNvSpPr>
          <p:nvPr/>
        </p:nvSpPr>
        <p:spPr bwMode="auto">
          <a:xfrm flipH="1">
            <a:off x="2265363" y="3062287"/>
            <a:ext cx="2405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5"/>
          <p:cNvSpPr>
            <a:spLocks noChangeShapeType="1"/>
          </p:cNvSpPr>
          <p:nvPr/>
        </p:nvSpPr>
        <p:spPr bwMode="auto">
          <a:xfrm flipH="1">
            <a:off x="2265363" y="4603750"/>
            <a:ext cx="2405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6"/>
          <p:cNvSpPr>
            <a:spLocks noChangeShapeType="1"/>
          </p:cNvSpPr>
          <p:nvPr/>
        </p:nvSpPr>
        <p:spPr bwMode="auto">
          <a:xfrm>
            <a:off x="2270125" y="3144837"/>
            <a:ext cx="0" cy="59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7"/>
          <p:cNvSpPr>
            <a:spLocks noChangeShapeType="1"/>
          </p:cNvSpPr>
          <p:nvPr/>
        </p:nvSpPr>
        <p:spPr bwMode="auto">
          <a:xfrm flipV="1">
            <a:off x="2270125" y="3930650"/>
            <a:ext cx="0" cy="590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2255838" y="3062287"/>
            <a:ext cx="26988" cy="82550"/>
          </a:xfrm>
          <a:custGeom>
            <a:avLst/>
            <a:gdLst>
              <a:gd name="T0" fmla="*/ 0 w 52"/>
              <a:gd name="T1" fmla="*/ 156 h 156"/>
              <a:gd name="T2" fmla="*/ 52 w 52"/>
              <a:gd name="T3" fmla="*/ 156 h 156"/>
              <a:gd name="T4" fmla="*/ 27 w 52"/>
              <a:gd name="T5" fmla="*/ 0 h 156"/>
              <a:gd name="T6" fmla="*/ 0 w 52"/>
              <a:gd name="T7" fmla="*/ 156 h 156"/>
            </a:gdLst>
            <a:ahLst/>
            <a:cxnLst>
              <a:cxn ang="0">
                <a:pos x="T0" y="T1"/>
              </a:cxn>
              <a:cxn ang="0">
                <a:pos x="T2" y="T3"/>
              </a:cxn>
              <a:cxn ang="0">
                <a:pos x="T4" y="T5"/>
              </a:cxn>
              <a:cxn ang="0">
                <a:pos x="T6" y="T7"/>
              </a:cxn>
            </a:cxnLst>
            <a:rect l="0" t="0" r="r" b="b"/>
            <a:pathLst>
              <a:path w="52" h="156">
                <a:moveTo>
                  <a:pt x="0" y="156"/>
                </a:moveTo>
                <a:lnTo>
                  <a:pt x="52" y="156"/>
                </a:lnTo>
                <a:lnTo>
                  <a:pt x="27"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2255838" y="4521200"/>
            <a:ext cx="26988" cy="82550"/>
          </a:xfrm>
          <a:custGeom>
            <a:avLst/>
            <a:gdLst>
              <a:gd name="T0" fmla="*/ 0 w 52"/>
              <a:gd name="T1" fmla="*/ 0 h 155"/>
              <a:gd name="T2" fmla="*/ 52 w 52"/>
              <a:gd name="T3" fmla="*/ 0 h 155"/>
              <a:gd name="T4" fmla="*/ 27 w 52"/>
              <a:gd name="T5" fmla="*/ 155 h 155"/>
              <a:gd name="T6" fmla="*/ 0 w 52"/>
              <a:gd name="T7" fmla="*/ 0 h 155"/>
            </a:gdLst>
            <a:ahLst/>
            <a:cxnLst>
              <a:cxn ang="0">
                <a:pos x="T0" y="T1"/>
              </a:cxn>
              <a:cxn ang="0">
                <a:pos x="T2" y="T3"/>
              </a:cxn>
              <a:cxn ang="0">
                <a:pos x="T4" y="T5"/>
              </a:cxn>
              <a:cxn ang="0">
                <a:pos x="T6" y="T7"/>
              </a:cxn>
            </a:cxnLst>
            <a:rect l="0" t="0" r="r" b="b"/>
            <a:pathLst>
              <a:path w="52" h="155">
                <a:moveTo>
                  <a:pt x="0" y="0"/>
                </a:moveTo>
                <a:lnTo>
                  <a:pt x="52" y="0"/>
                </a:lnTo>
                <a:lnTo>
                  <a:pt x="27" y="1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60"/>
          <p:cNvSpPr>
            <a:spLocks noChangeArrowheads="1"/>
          </p:cNvSpPr>
          <p:nvPr/>
        </p:nvSpPr>
        <p:spPr bwMode="auto">
          <a:xfrm>
            <a:off x="1924050" y="3725862"/>
            <a:ext cx="822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56.0000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Line 61"/>
          <p:cNvSpPr>
            <a:spLocks noChangeShapeType="1"/>
          </p:cNvSpPr>
          <p:nvPr/>
        </p:nvSpPr>
        <p:spPr bwMode="auto">
          <a:xfrm>
            <a:off x="2995613" y="6462712"/>
            <a:ext cx="0"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2"/>
          <p:cNvSpPr>
            <a:spLocks noChangeShapeType="1"/>
          </p:cNvSpPr>
          <p:nvPr/>
        </p:nvSpPr>
        <p:spPr bwMode="auto">
          <a:xfrm>
            <a:off x="4040188" y="6462712"/>
            <a:ext cx="0" cy="3492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3"/>
          <p:cNvSpPr>
            <a:spLocks noChangeShapeType="1"/>
          </p:cNvSpPr>
          <p:nvPr/>
        </p:nvSpPr>
        <p:spPr bwMode="auto">
          <a:xfrm>
            <a:off x="3078163" y="6807200"/>
            <a:ext cx="879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auto">
          <a:xfrm>
            <a:off x="2995613" y="6792912"/>
            <a:ext cx="82550" cy="26988"/>
          </a:xfrm>
          <a:custGeom>
            <a:avLst/>
            <a:gdLst>
              <a:gd name="T0" fmla="*/ 156 w 156"/>
              <a:gd name="T1" fmla="*/ 0 h 52"/>
              <a:gd name="T2" fmla="*/ 156 w 156"/>
              <a:gd name="T3" fmla="*/ 52 h 52"/>
              <a:gd name="T4" fmla="*/ 0 w 156"/>
              <a:gd name="T5" fmla="*/ 27 h 52"/>
              <a:gd name="T6" fmla="*/ 156 w 156"/>
              <a:gd name="T7" fmla="*/ 0 h 52"/>
            </a:gdLst>
            <a:ahLst/>
            <a:cxnLst>
              <a:cxn ang="0">
                <a:pos x="T0" y="T1"/>
              </a:cxn>
              <a:cxn ang="0">
                <a:pos x="T2" y="T3"/>
              </a:cxn>
              <a:cxn ang="0">
                <a:pos x="T4" y="T5"/>
              </a:cxn>
              <a:cxn ang="0">
                <a:pos x="T6" y="T7"/>
              </a:cxn>
            </a:cxnLst>
            <a:rect l="0" t="0" r="r" b="b"/>
            <a:pathLst>
              <a:path w="156" h="52">
                <a:moveTo>
                  <a:pt x="156" y="0"/>
                </a:moveTo>
                <a:lnTo>
                  <a:pt x="156" y="52"/>
                </a:lnTo>
                <a:lnTo>
                  <a:pt x="0" y="27"/>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3957638" y="6792912"/>
            <a:ext cx="82550" cy="26988"/>
          </a:xfrm>
          <a:custGeom>
            <a:avLst/>
            <a:gdLst>
              <a:gd name="T0" fmla="*/ 0 w 157"/>
              <a:gd name="T1" fmla="*/ 0 h 52"/>
              <a:gd name="T2" fmla="*/ 0 w 157"/>
              <a:gd name="T3" fmla="*/ 52 h 52"/>
              <a:gd name="T4" fmla="*/ 157 w 157"/>
              <a:gd name="T5" fmla="*/ 27 h 52"/>
              <a:gd name="T6" fmla="*/ 0 w 157"/>
              <a:gd name="T7" fmla="*/ 0 h 52"/>
            </a:gdLst>
            <a:ahLst/>
            <a:cxnLst>
              <a:cxn ang="0">
                <a:pos x="T0" y="T1"/>
              </a:cxn>
              <a:cxn ang="0">
                <a:pos x="T2" y="T3"/>
              </a:cxn>
              <a:cxn ang="0">
                <a:pos x="T4" y="T5"/>
              </a:cxn>
              <a:cxn ang="0">
                <a:pos x="T6" y="T7"/>
              </a:cxn>
            </a:cxnLst>
            <a:rect l="0" t="0" r="r" b="b"/>
            <a:pathLst>
              <a:path w="157" h="52">
                <a:moveTo>
                  <a:pt x="0" y="0"/>
                </a:moveTo>
                <a:lnTo>
                  <a:pt x="0" y="52"/>
                </a:lnTo>
                <a:lnTo>
                  <a:pt x="157"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6"/>
          <p:cNvSpPr>
            <a:spLocks noChangeArrowheads="1"/>
          </p:cNvSpPr>
          <p:nvPr/>
        </p:nvSpPr>
        <p:spPr bwMode="auto">
          <a:xfrm>
            <a:off x="3170238" y="6602412"/>
            <a:ext cx="822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38.0000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Freeform 67"/>
          <p:cNvSpPr>
            <a:spLocks/>
          </p:cNvSpPr>
          <p:nvPr/>
        </p:nvSpPr>
        <p:spPr bwMode="auto">
          <a:xfrm>
            <a:off x="3206750" y="4397375"/>
            <a:ext cx="49213" cy="68263"/>
          </a:xfrm>
          <a:custGeom>
            <a:avLst/>
            <a:gdLst>
              <a:gd name="T0" fmla="*/ 92 w 92"/>
              <a:gd name="T1" fmla="*/ 127 h 127"/>
              <a:gd name="T2" fmla="*/ 65 w 92"/>
              <a:gd name="T3" fmla="*/ 82 h 127"/>
              <a:gd name="T4" fmla="*/ 36 w 92"/>
              <a:gd name="T5" fmla="*/ 40 h 127"/>
              <a:gd name="T6" fmla="*/ 0 w 92"/>
              <a:gd name="T7" fmla="*/ 0 h 127"/>
            </a:gdLst>
            <a:ahLst/>
            <a:cxnLst>
              <a:cxn ang="0">
                <a:pos x="T0" y="T1"/>
              </a:cxn>
              <a:cxn ang="0">
                <a:pos x="T2" y="T3"/>
              </a:cxn>
              <a:cxn ang="0">
                <a:pos x="T4" y="T5"/>
              </a:cxn>
              <a:cxn ang="0">
                <a:pos x="T6" y="T7"/>
              </a:cxn>
            </a:cxnLst>
            <a:rect l="0" t="0" r="r" b="b"/>
            <a:pathLst>
              <a:path w="92" h="127">
                <a:moveTo>
                  <a:pt x="92" y="127"/>
                </a:moveTo>
                <a:lnTo>
                  <a:pt x="65" y="82"/>
                </a:lnTo>
                <a:lnTo>
                  <a:pt x="36" y="40"/>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auto">
          <a:xfrm>
            <a:off x="2711450" y="4684712"/>
            <a:ext cx="33338" cy="74613"/>
          </a:xfrm>
          <a:custGeom>
            <a:avLst/>
            <a:gdLst>
              <a:gd name="T0" fmla="*/ 0 w 64"/>
              <a:gd name="T1" fmla="*/ 0 h 141"/>
              <a:gd name="T2" fmla="*/ 17 w 64"/>
              <a:gd name="T3" fmla="*/ 49 h 141"/>
              <a:gd name="T4" fmla="*/ 39 w 64"/>
              <a:gd name="T5" fmla="*/ 96 h 141"/>
              <a:gd name="T6" fmla="*/ 64 w 64"/>
              <a:gd name="T7" fmla="*/ 141 h 141"/>
            </a:gdLst>
            <a:ahLst/>
            <a:cxnLst>
              <a:cxn ang="0">
                <a:pos x="T0" y="T1"/>
              </a:cxn>
              <a:cxn ang="0">
                <a:pos x="T2" y="T3"/>
              </a:cxn>
              <a:cxn ang="0">
                <a:pos x="T4" y="T5"/>
              </a:cxn>
              <a:cxn ang="0">
                <a:pos x="T6" y="T7"/>
              </a:cxn>
            </a:cxnLst>
            <a:rect l="0" t="0" r="r" b="b"/>
            <a:pathLst>
              <a:path w="64" h="141">
                <a:moveTo>
                  <a:pt x="0" y="0"/>
                </a:moveTo>
                <a:lnTo>
                  <a:pt x="17" y="49"/>
                </a:lnTo>
                <a:lnTo>
                  <a:pt x="39" y="96"/>
                </a:lnTo>
                <a:lnTo>
                  <a:pt x="64" y="1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auto">
          <a:xfrm>
            <a:off x="3143250" y="4346575"/>
            <a:ext cx="73025" cy="61913"/>
          </a:xfrm>
          <a:custGeom>
            <a:avLst/>
            <a:gdLst>
              <a:gd name="T0" fmla="*/ 107 w 138"/>
              <a:gd name="T1" fmla="*/ 117 h 117"/>
              <a:gd name="T2" fmla="*/ 138 w 138"/>
              <a:gd name="T3" fmla="*/ 76 h 117"/>
              <a:gd name="T4" fmla="*/ 0 w 138"/>
              <a:gd name="T5" fmla="*/ 0 h 117"/>
              <a:gd name="T6" fmla="*/ 107 w 138"/>
              <a:gd name="T7" fmla="*/ 117 h 117"/>
            </a:gdLst>
            <a:ahLst/>
            <a:cxnLst>
              <a:cxn ang="0">
                <a:pos x="T0" y="T1"/>
              </a:cxn>
              <a:cxn ang="0">
                <a:pos x="T2" y="T3"/>
              </a:cxn>
              <a:cxn ang="0">
                <a:pos x="T4" y="T5"/>
              </a:cxn>
              <a:cxn ang="0">
                <a:pos x="T6" y="T7"/>
              </a:cxn>
            </a:cxnLst>
            <a:rect l="0" t="0" r="r" b="b"/>
            <a:pathLst>
              <a:path w="138" h="117">
                <a:moveTo>
                  <a:pt x="107" y="117"/>
                </a:moveTo>
                <a:lnTo>
                  <a:pt x="138" y="76"/>
                </a:lnTo>
                <a:lnTo>
                  <a:pt x="0" y="0"/>
                </a:lnTo>
                <a:lnTo>
                  <a:pt x="107"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auto">
          <a:xfrm>
            <a:off x="2697163" y="4603750"/>
            <a:ext cx="28575" cy="84138"/>
          </a:xfrm>
          <a:custGeom>
            <a:avLst/>
            <a:gdLst>
              <a:gd name="T0" fmla="*/ 0 w 52"/>
              <a:gd name="T1" fmla="*/ 159 h 159"/>
              <a:gd name="T2" fmla="*/ 52 w 52"/>
              <a:gd name="T3" fmla="*/ 151 h 159"/>
              <a:gd name="T4" fmla="*/ 4 w 52"/>
              <a:gd name="T5" fmla="*/ 0 h 159"/>
              <a:gd name="T6" fmla="*/ 0 w 52"/>
              <a:gd name="T7" fmla="*/ 159 h 159"/>
            </a:gdLst>
            <a:ahLst/>
            <a:cxnLst>
              <a:cxn ang="0">
                <a:pos x="T0" y="T1"/>
              </a:cxn>
              <a:cxn ang="0">
                <a:pos x="T2" y="T3"/>
              </a:cxn>
              <a:cxn ang="0">
                <a:pos x="T4" y="T5"/>
              </a:cxn>
              <a:cxn ang="0">
                <a:pos x="T6" y="T7"/>
              </a:cxn>
            </a:cxnLst>
            <a:rect l="0" t="0" r="r" b="b"/>
            <a:pathLst>
              <a:path w="52" h="159">
                <a:moveTo>
                  <a:pt x="0" y="159"/>
                </a:moveTo>
                <a:lnTo>
                  <a:pt x="52" y="151"/>
                </a:lnTo>
                <a:lnTo>
                  <a:pt x="4" y="0"/>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1"/>
          <p:cNvSpPr>
            <a:spLocks noChangeArrowheads="1"/>
          </p:cNvSpPr>
          <p:nvPr/>
        </p:nvSpPr>
        <p:spPr bwMode="auto">
          <a:xfrm>
            <a:off x="2644775" y="4240212"/>
            <a:ext cx="5080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panose="020B0604020202020204" pitchFamily="34" charset="0"/>
              </a:rPr>
              <a:t>120°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Line 72"/>
          <p:cNvSpPr>
            <a:spLocks noChangeShapeType="1"/>
          </p:cNvSpPr>
          <p:nvPr/>
        </p:nvSpPr>
        <p:spPr bwMode="auto">
          <a:xfrm flipH="1" flipV="1">
            <a:off x="98425" y="1976437"/>
            <a:ext cx="3308350" cy="1911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3"/>
          <p:cNvSpPr>
            <a:spLocks noChangeShapeType="1"/>
          </p:cNvSpPr>
          <p:nvPr/>
        </p:nvSpPr>
        <p:spPr bwMode="auto">
          <a:xfrm flipH="1" flipV="1">
            <a:off x="234950" y="1627187"/>
            <a:ext cx="3357563" cy="1939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4"/>
          <p:cNvSpPr>
            <a:spLocks noChangeShapeType="1"/>
          </p:cNvSpPr>
          <p:nvPr/>
        </p:nvSpPr>
        <p:spPr bwMode="auto">
          <a:xfrm flipV="1">
            <a:off x="1374775" y="1828800"/>
            <a:ext cx="835025" cy="14493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5"/>
          <p:cNvSpPr>
            <a:spLocks noChangeShapeType="1"/>
          </p:cNvSpPr>
          <p:nvPr/>
        </p:nvSpPr>
        <p:spPr bwMode="auto">
          <a:xfrm flipH="1" flipV="1">
            <a:off x="582613" y="1154112"/>
            <a:ext cx="3302000" cy="190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6"/>
          <p:cNvSpPr>
            <a:spLocks noChangeShapeType="1"/>
          </p:cNvSpPr>
          <p:nvPr/>
        </p:nvSpPr>
        <p:spPr bwMode="auto">
          <a:xfrm flipH="1">
            <a:off x="728663" y="1570037"/>
            <a:ext cx="573088" cy="992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7"/>
          <p:cNvSpPr>
            <a:spLocks noChangeShapeType="1"/>
          </p:cNvSpPr>
          <p:nvPr/>
        </p:nvSpPr>
        <p:spPr bwMode="auto">
          <a:xfrm flipH="1" flipV="1">
            <a:off x="769938" y="1263650"/>
            <a:ext cx="531813" cy="306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8"/>
          <p:cNvSpPr>
            <a:spLocks noChangeShapeType="1"/>
          </p:cNvSpPr>
          <p:nvPr/>
        </p:nvSpPr>
        <p:spPr bwMode="auto">
          <a:xfrm flipH="1" flipV="1">
            <a:off x="623888" y="1851025"/>
            <a:ext cx="385763"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9"/>
          <p:cNvSpPr>
            <a:spLocks noChangeShapeType="1"/>
          </p:cNvSpPr>
          <p:nvPr/>
        </p:nvSpPr>
        <p:spPr bwMode="auto">
          <a:xfrm>
            <a:off x="1301750" y="1570037"/>
            <a:ext cx="530225" cy="3063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p:cNvSpPr>
            <a:spLocks noChangeShapeType="1"/>
          </p:cNvSpPr>
          <p:nvPr/>
        </p:nvSpPr>
        <p:spPr bwMode="auto">
          <a:xfrm>
            <a:off x="1009650" y="2074862"/>
            <a:ext cx="387350" cy="22383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auto">
          <a:xfrm>
            <a:off x="623888" y="1263650"/>
            <a:ext cx="1208088" cy="1168400"/>
          </a:xfrm>
          <a:custGeom>
            <a:avLst/>
            <a:gdLst>
              <a:gd name="T0" fmla="*/ 278 w 2285"/>
              <a:gd name="T1" fmla="*/ 0 h 2210"/>
              <a:gd name="T2" fmla="*/ 182 w 2285"/>
              <a:gd name="T3" fmla="*/ 255 h 2210"/>
              <a:gd name="T4" fmla="*/ 137 w 2285"/>
              <a:gd name="T5" fmla="*/ 385 h 2210"/>
              <a:gd name="T6" fmla="*/ 96 w 2285"/>
              <a:gd name="T7" fmla="*/ 517 h 2210"/>
              <a:gd name="T8" fmla="*/ 59 w 2285"/>
              <a:gd name="T9" fmla="*/ 651 h 2210"/>
              <a:gd name="T10" fmla="*/ 31 w 2285"/>
              <a:gd name="T11" fmla="*/ 791 h 2210"/>
              <a:gd name="T12" fmla="*/ 20 w 2285"/>
              <a:gd name="T13" fmla="*/ 863 h 2210"/>
              <a:gd name="T14" fmla="*/ 11 w 2285"/>
              <a:gd name="T15" fmla="*/ 935 h 2210"/>
              <a:gd name="T16" fmla="*/ 4 w 2285"/>
              <a:gd name="T17" fmla="*/ 1009 h 2210"/>
              <a:gd name="T18" fmla="*/ 1 w 2285"/>
              <a:gd name="T19" fmla="*/ 1084 h 2210"/>
              <a:gd name="T20" fmla="*/ 0 w 2285"/>
              <a:gd name="T21" fmla="*/ 1161 h 2210"/>
              <a:gd name="T22" fmla="*/ 1 w 2285"/>
              <a:gd name="T23" fmla="*/ 1240 h 2210"/>
              <a:gd name="T24" fmla="*/ 6 w 2285"/>
              <a:gd name="T25" fmla="*/ 1319 h 2210"/>
              <a:gd name="T26" fmla="*/ 14 w 2285"/>
              <a:gd name="T27" fmla="*/ 1398 h 2210"/>
              <a:gd name="T28" fmla="*/ 24 w 2285"/>
              <a:gd name="T29" fmla="*/ 1476 h 2210"/>
              <a:gd name="T30" fmla="*/ 40 w 2285"/>
              <a:gd name="T31" fmla="*/ 1553 h 2210"/>
              <a:gd name="T32" fmla="*/ 56 w 2285"/>
              <a:gd name="T33" fmla="*/ 1629 h 2210"/>
              <a:gd name="T34" fmla="*/ 78 w 2285"/>
              <a:gd name="T35" fmla="*/ 1703 h 2210"/>
              <a:gd name="T36" fmla="*/ 102 w 2285"/>
              <a:gd name="T37" fmla="*/ 1773 h 2210"/>
              <a:gd name="T38" fmla="*/ 130 w 2285"/>
              <a:gd name="T39" fmla="*/ 1841 h 2210"/>
              <a:gd name="T40" fmla="*/ 162 w 2285"/>
              <a:gd name="T41" fmla="*/ 1904 h 2210"/>
              <a:gd name="T42" fmla="*/ 197 w 2285"/>
              <a:gd name="T43" fmla="*/ 1963 h 2210"/>
              <a:gd name="T44" fmla="*/ 237 w 2285"/>
              <a:gd name="T45" fmla="*/ 2017 h 2210"/>
              <a:gd name="T46" fmla="*/ 281 w 2285"/>
              <a:gd name="T47" fmla="*/ 2064 h 2210"/>
              <a:gd name="T48" fmla="*/ 328 w 2285"/>
              <a:gd name="T49" fmla="*/ 2106 h 2210"/>
              <a:gd name="T50" fmla="*/ 381 w 2285"/>
              <a:gd name="T51" fmla="*/ 2140 h 2210"/>
              <a:gd name="T52" fmla="*/ 437 w 2285"/>
              <a:gd name="T53" fmla="*/ 2168 h 2210"/>
              <a:gd name="T54" fmla="*/ 496 w 2285"/>
              <a:gd name="T55" fmla="*/ 2188 h 2210"/>
              <a:gd name="T56" fmla="*/ 560 w 2285"/>
              <a:gd name="T57" fmla="*/ 2202 h 2210"/>
              <a:gd name="T58" fmla="*/ 626 w 2285"/>
              <a:gd name="T59" fmla="*/ 2209 h 2210"/>
              <a:gd name="T60" fmla="*/ 695 w 2285"/>
              <a:gd name="T61" fmla="*/ 2210 h 2210"/>
              <a:gd name="T62" fmla="*/ 765 w 2285"/>
              <a:gd name="T63" fmla="*/ 2206 h 2210"/>
              <a:gd name="T64" fmla="*/ 839 w 2285"/>
              <a:gd name="T65" fmla="*/ 2196 h 2210"/>
              <a:gd name="T66" fmla="*/ 912 w 2285"/>
              <a:gd name="T67" fmla="*/ 2182 h 2210"/>
              <a:gd name="T68" fmla="*/ 985 w 2285"/>
              <a:gd name="T69" fmla="*/ 2164 h 2210"/>
              <a:gd name="T70" fmla="*/ 1060 w 2285"/>
              <a:gd name="T71" fmla="*/ 2141 h 2210"/>
              <a:gd name="T72" fmla="*/ 1133 w 2285"/>
              <a:gd name="T73" fmla="*/ 2114 h 2210"/>
              <a:gd name="T74" fmla="*/ 1207 w 2285"/>
              <a:gd name="T75" fmla="*/ 2085 h 2210"/>
              <a:gd name="T76" fmla="*/ 1280 w 2285"/>
              <a:gd name="T77" fmla="*/ 2052 h 2210"/>
              <a:gd name="T78" fmla="*/ 1350 w 2285"/>
              <a:gd name="T79" fmla="*/ 2017 h 2210"/>
              <a:gd name="T80" fmla="*/ 1418 w 2285"/>
              <a:gd name="T81" fmla="*/ 1980 h 2210"/>
              <a:gd name="T82" fmla="*/ 1484 w 2285"/>
              <a:gd name="T83" fmla="*/ 1942 h 2210"/>
              <a:gd name="T84" fmla="*/ 1548 w 2285"/>
              <a:gd name="T85" fmla="*/ 1901 h 2210"/>
              <a:gd name="T86" fmla="*/ 1607 w 2285"/>
              <a:gd name="T87" fmla="*/ 1861 h 2210"/>
              <a:gd name="T88" fmla="*/ 1666 w 2285"/>
              <a:gd name="T89" fmla="*/ 1818 h 2210"/>
              <a:gd name="T90" fmla="*/ 1721 w 2285"/>
              <a:gd name="T91" fmla="*/ 1775 h 2210"/>
              <a:gd name="T92" fmla="*/ 1827 w 2285"/>
              <a:gd name="T93" fmla="*/ 1682 h 2210"/>
              <a:gd name="T94" fmla="*/ 1927 w 2285"/>
              <a:gd name="T95" fmla="*/ 1586 h 2210"/>
              <a:gd name="T96" fmla="*/ 2020 w 2285"/>
              <a:gd name="T97" fmla="*/ 1484 h 2210"/>
              <a:gd name="T98" fmla="*/ 2110 w 2285"/>
              <a:gd name="T99" fmla="*/ 1380 h 2210"/>
              <a:gd name="T100" fmla="*/ 2197 w 2285"/>
              <a:gd name="T101" fmla="*/ 1271 h 2210"/>
              <a:gd name="T102" fmla="*/ 2285 w 2285"/>
              <a:gd name="T103" fmla="*/ 1159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5" h="2210">
                <a:moveTo>
                  <a:pt x="278" y="0"/>
                </a:moveTo>
                <a:lnTo>
                  <a:pt x="182" y="255"/>
                </a:lnTo>
                <a:lnTo>
                  <a:pt x="137" y="385"/>
                </a:lnTo>
                <a:lnTo>
                  <a:pt x="96" y="517"/>
                </a:lnTo>
                <a:lnTo>
                  <a:pt x="59" y="651"/>
                </a:lnTo>
                <a:lnTo>
                  <a:pt x="31" y="791"/>
                </a:lnTo>
                <a:lnTo>
                  <a:pt x="20" y="863"/>
                </a:lnTo>
                <a:lnTo>
                  <a:pt x="11" y="935"/>
                </a:lnTo>
                <a:lnTo>
                  <a:pt x="4" y="1009"/>
                </a:lnTo>
                <a:lnTo>
                  <a:pt x="1" y="1084"/>
                </a:lnTo>
                <a:lnTo>
                  <a:pt x="0" y="1161"/>
                </a:lnTo>
                <a:lnTo>
                  <a:pt x="1" y="1240"/>
                </a:lnTo>
                <a:lnTo>
                  <a:pt x="6" y="1319"/>
                </a:lnTo>
                <a:lnTo>
                  <a:pt x="14" y="1398"/>
                </a:lnTo>
                <a:lnTo>
                  <a:pt x="24" y="1476"/>
                </a:lnTo>
                <a:lnTo>
                  <a:pt x="40" y="1553"/>
                </a:lnTo>
                <a:lnTo>
                  <a:pt x="56" y="1629"/>
                </a:lnTo>
                <a:lnTo>
                  <a:pt x="78" y="1703"/>
                </a:lnTo>
                <a:lnTo>
                  <a:pt x="102" y="1773"/>
                </a:lnTo>
                <a:lnTo>
                  <a:pt x="130" y="1841"/>
                </a:lnTo>
                <a:lnTo>
                  <a:pt x="162" y="1904"/>
                </a:lnTo>
                <a:lnTo>
                  <a:pt x="197" y="1963"/>
                </a:lnTo>
                <a:lnTo>
                  <a:pt x="237" y="2017"/>
                </a:lnTo>
                <a:lnTo>
                  <a:pt x="281" y="2064"/>
                </a:lnTo>
                <a:lnTo>
                  <a:pt x="328" y="2106"/>
                </a:lnTo>
                <a:lnTo>
                  <a:pt x="381" y="2140"/>
                </a:lnTo>
                <a:lnTo>
                  <a:pt x="437" y="2168"/>
                </a:lnTo>
                <a:lnTo>
                  <a:pt x="496" y="2188"/>
                </a:lnTo>
                <a:lnTo>
                  <a:pt x="560" y="2202"/>
                </a:lnTo>
                <a:lnTo>
                  <a:pt x="626" y="2209"/>
                </a:lnTo>
                <a:lnTo>
                  <a:pt x="695" y="2210"/>
                </a:lnTo>
                <a:lnTo>
                  <a:pt x="765" y="2206"/>
                </a:lnTo>
                <a:lnTo>
                  <a:pt x="839" y="2196"/>
                </a:lnTo>
                <a:lnTo>
                  <a:pt x="912" y="2182"/>
                </a:lnTo>
                <a:lnTo>
                  <a:pt x="985" y="2164"/>
                </a:lnTo>
                <a:lnTo>
                  <a:pt x="1060" y="2141"/>
                </a:lnTo>
                <a:lnTo>
                  <a:pt x="1133" y="2114"/>
                </a:lnTo>
                <a:lnTo>
                  <a:pt x="1207" y="2085"/>
                </a:lnTo>
                <a:lnTo>
                  <a:pt x="1280" y="2052"/>
                </a:lnTo>
                <a:lnTo>
                  <a:pt x="1350" y="2017"/>
                </a:lnTo>
                <a:lnTo>
                  <a:pt x="1418" y="1980"/>
                </a:lnTo>
                <a:lnTo>
                  <a:pt x="1484" y="1942"/>
                </a:lnTo>
                <a:lnTo>
                  <a:pt x="1548" y="1901"/>
                </a:lnTo>
                <a:lnTo>
                  <a:pt x="1607" y="1861"/>
                </a:lnTo>
                <a:lnTo>
                  <a:pt x="1666" y="1818"/>
                </a:lnTo>
                <a:lnTo>
                  <a:pt x="1721" y="1775"/>
                </a:lnTo>
                <a:lnTo>
                  <a:pt x="1827" y="1682"/>
                </a:lnTo>
                <a:lnTo>
                  <a:pt x="1927" y="1586"/>
                </a:lnTo>
                <a:lnTo>
                  <a:pt x="2020" y="1484"/>
                </a:lnTo>
                <a:lnTo>
                  <a:pt x="2110" y="1380"/>
                </a:lnTo>
                <a:lnTo>
                  <a:pt x="2197" y="1271"/>
                </a:lnTo>
                <a:lnTo>
                  <a:pt x="2285" y="115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p:cNvSpPr>
          <p:nvPr/>
        </p:nvSpPr>
        <p:spPr bwMode="auto">
          <a:xfrm>
            <a:off x="7545388" y="2274887"/>
            <a:ext cx="1263650" cy="785813"/>
          </a:xfrm>
          <a:custGeom>
            <a:avLst/>
            <a:gdLst>
              <a:gd name="T0" fmla="*/ 21 w 2388"/>
              <a:gd name="T1" fmla="*/ 63 h 1485"/>
              <a:gd name="T2" fmla="*/ 4 w 2388"/>
              <a:gd name="T3" fmla="*/ 191 h 1485"/>
              <a:gd name="T4" fmla="*/ 0 w 2388"/>
              <a:gd name="T5" fmla="*/ 321 h 1485"/>
              <a:gd name="T6" fmla="*/ 11 w 2388"/>
              <a:gd name="T7" fmla="*/ 451 h 1485"/>
              <a:gd name="T8" fmla="*/ 35 w 2388"/>
              <a:gd name="T9" fmla="*/ 578 h 1485"/>
              <a:gd name="T10" fmla="*/ 73 w 2388"/>
              <a:gd name="T11" fmla="*/ 702 h 1485"/>
              <a:gd name="T12" fmla="*/ 124 w 2388"/>
              <a:gd name="T13" fmla="*/ 820 h 1485"/>
              <a:gd name="T14" fmla="*/ 187 w 2388"/>
              <a:gd name="T15" fmla="*/ 933 h 1485"/>
              <a:gd name="T16" fmla="*/ 264 w 2388"/>
              <a:gd name="T17" fmla="*/ 1039 h 1485"/>
              <a:gd name="T18" fmla="*/ 349 w 2388"/>
              <a:gd name="T19" fmla="*/ 1134 h 1485"/>
              <a:gd name="T20" fmla="*/ 445 w 2388"/>
              <a:gd name="T21" fmla="*/ 1222 h 1485"/>
              <a:gd name="T22" fmla="*/ 551 w 2388"/>
              <a:gd name="T23" fmla="*/ 1296 h 1485"/>
              <a:gd name="T24" fmla="*/ 662 w 2388"/>
              <a:gd name="T25" fmla="*/ 1361 h 1485"/>
              <a:gd name="T26" fmla="*/ 782 w 2388"/>
              <a:gd name="T27" fmla="*/ 1412 h 1485"/>
              <a:gd name="T28" fmla="*/ 905 w 2388"/>
              <a:gd name="T29" fmla="*/ 1450 h 1485"/>
              <a:gd name="T30" fmla="*/ 1033 w 2388"/>
              <a:gd name="T31" fmla="*/ 1474 h 1485"/>
              <a:gd name="T32" fmla="*/ 1161 w 2388"/>
              <a:gd name="T33" fmla="*/ 1485 h 1485"/>
              <a:gd name="T34" fmla="*/ 1291 w 2388"/>
              <a:gd name="T35" fmla="*/ 1481 h 1485"/>
              <a:gd name="T36" fmla="*/ 1419 w 2388"/>
              <a:gd name="T37" fmla="*/ 1464 h 1485"/>
              <a:gd name="T38" fmla="*/ 1545 w 2388"/>
              <a:gd name="T39" fmla="*/ 1433 h 1485"/>
              <a:gd name="T40" fmla="*/ 1666 w 2388"/>
              <a:gd name="T41" fmla="*/ 1388 h 1485"/>
              <a:gd name="T42" fmla="*/ 1781 w 2388"/>
              <a:gd name="T43" fmla="*/ 1330 h 1485"/>
              <a:gd name="T44" fmla="*/ 1890 w 2388"/>
              <a:gd name="T45" fmla="*/ 1261 h 1485"/>
              <a:gd name="T46" fmla="*/ 1991 w 2388"/>
              <a:gd name="T47" fmla="*/ 1179 h 1485"/>
              <a:gd name="T48" fmla="*/ 2083 w 2388"/>
              <a:gd name="T49" fmla="*/ 1088 h 1485"/>
              <a:gd name="T50" fmla="*/ 2163 w 2388"/>
              <a:gd name="T51" fmla="*/ 986 h 1485"/>
              <a:gd name="T52" fmla="*/ 2234 w 2388"/>
              <a:gd name="T53" fmla="*/ 878 h 1485"/>
              <a:gd name="T54" fmla="*/ 2290 w 2388"/>
              <a:gd name="T55" fmla="*/ 761 h 1485"/>
              <a:gd name="T56" fmla="*/ 2335 w 2388"/>
              <a:gd name="T57" fmla="*/ 640 h 1485"/>
              <a:gd name="T58" fmla="*/ 2366 w 2388"/>
              <a:gd name="T59" fmla="*/ 514 h 1485"/>
              <a:gd name="T60" fmla="*/ 2383 w 2388"/>
              <a:gd name="T61" fmla="*/ 386 h 1485"/>
              <a:gd name="T62" fmla="*/ 2388 w 2388"/>
              <a:gd name="T63" fmla="*/ 256 h 1485"/>
              <a:gd name="T64" fmla="*/ 2376 w 2388"/>
              <a:gd name="T65" fmla="*/ 128 h 1485"/>
              <a:gd name="T66" fmla="*/ 2352 w 2388"/>
              <a:gd name="T6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8" h="1485">
                <a:moveTo>
                  <a:pt x="35" y="0"/>
                </a:moveTo>
                <a:lnTo>
                  <a:pt x="21" y="63"/>
                </a:lnTo>
                <a:lnTo>
                  <a:pt x="11" y="128"/>
                </a:lnTo>
                <a:lnTo>
                  <a:pt x="4" y="191"/>
                </a:lnTo>
                <a:lnTo>
                  <a:pt x="0" y="256"/>
                </a:lnTo>
                <a:lnTo>
                  <a:pt x="0" y="321"/>
                </a:lnTo>
                <a:lnTo>
                  <a:pt x="4" y="386"/>
                </a:lnTo>
                <a:lnTo>
                  <a:pt x="11" y="451"/>
                </a:lnTo>
                <a:lnTo>
                  <a:pt x="21" y="514"/>
                </a:lnTo>
                <a:lnTo>
                  <a:pt x="35" y="578"/>
                </a:lnTo>
                <a:lnTo>
                  <a:pt x="52" y="640"/>
                </a:lnTo>
                <a:lnTo>
                  <a:pt x="73" y="702"/>
                </a:lnTo>
                <a:lnTo>
                  <a:pt x="97" y="761"/>
                </a:lnTo>
                <a:lnTo>
                  <a:pt x="124" y="820"/>
                </a:lnTo>
                <a:lnTo>
                  <a:pt x="154" y="878"/>
                </a:lnTo>
                <a:lnTo>
                  <a:pt x="187" y="933"/>
                </a:lnTo>
                <a:lnTo>
                  <a:pt x="224" y="986"/>
                </a:lnTo>
                <a:lnTo>
                  <a:pt x="264" y="1039"/>
                </a:lnTo>
                <a:lnTo>
                  <a:pt x="304" y="1088"/>
                </a:lnTo>
                <a:lnTo>
                  <a:pt x="349" y="1134"/>
                </a:lnTo>
                <a:lnTo>
                  <a:pt x="396" y="1179"/>
                </a:lnTo>
                <a:lnTo>
                  <a:pt x="445" y="1222"/>
                </a:lnTo>
                <a:lnTo>
                  <a:pt x="497" y="1261"/>
                </a:lnTo>
                <a:lnTo>
                  <a:pt x="551" y="1296"/>
                </a:lnTo>
                <a:lnTo>
                  <a:pt x="606" y="1330"/>
                </a:lnTo>
                <a:lnTo>
                  <a:pt x="662" y="1361"/>
                </a:lnTo>
                <a:lnTo>
                  <a:pt x="722" y="1388"/>
                </a:lnTo>
                <a:lnTo>
                  <a:pt x="782" y="1412"/>
                </a:lnTo>
                <a:lnTo>
                  <a:pt x="843" y="1433"/>
                </a:lnTo>
                <a:lnTo>
                  <a:pt x="905" y="1450"/>
                </a:lnTo>
                <a:lnTo>
                  <a:pt x="968" y="1464"/>
                </a:lnTo>
                <a:lnTo>
                  <a:pt x="1033" y="1474"/>
                </a:lnTo>
                <a:lnTo>
                  <a:pt x="1096" y="1481"/>
                </a:lnTo>
                <a:lnTo>
                  <a:pt x="1161" y="1485"/>
                </a:lnTo>
                <a:lnTo>
                  <a:pt x="1226" y="1485"/>
                </a:lnTo>
                <a:lnTo>
                  <a:pt x="1291" y="1481"/>
                </a:lnTo>
                <a:lnTo>
                  <a:pt x="1354" y="1474"/>
                </a:lnTo>
                <a:lnTo>
                  <a:pt x="1419" y="1464"/>
                </a:lnTo>
                <a:lnTo>
                  <a:pt x="1483" y="1450"/>
                </a:lnTo>
                <a:lnTo>
                  <a:pt x="1545" y="1433"/>
                </a:lnTo>
                <a:lnTo>
                  <a:pt x="1605" y="1412"/>
                </a:lnTo>
                <a:lnTo>
                  <a:pt x="1666" y="1388"/>
                </a:lnTo>
                <a:lnTo>
                  <a:pt x="1725" y="1361"/>
                </a:lnTo>
                <a:lnTo>
                  <a:pt x="1781" y="1330"/>
                </a:lnTo>
                <a:lnTo>
                  <a:pt x="1836" y="1296"/>
                </a:lnTo>
                <a:lnTo>
                  <a:pt x="1890" y="1261"/>
                </a:lnTo>
                <a:lnTo>
                  <a:pt x="1942" y="1222"/>
                </a:lnTo>
                <a:lnTo>
                  <a:pt x="1991" y="1179"/>
                </a:lnTo>
                <a:lnTo>
                  <a:pt x="2038" y="1134"/>
                </a:lnTo>
                <a:lnTo>
                  <a:pt x="2083" y="1088"/>
                </a:lnTo>
                <a:lnTo>
                  <a:pt x="2124" y="1039"/>
                </a:lnTo>
                <a:lnTo>
                  <a:pt x="2163" y="986"/>
                </a:lnTo>
                <a:lnTo>
                  <a:pt x="2200" y="933"/>
                </a:lnTo>
                <a:lnTo>
                  <a:pt x="2234" y="878"/>
                </a:lnTo>
                <a:lnTo>
                  <a:pt x="2263" y="820"/>
                </a:lnTo>
                <a:lnTo>
                  <a:pt x="2290" y="761"/>
                </a:lnTo>
                <a:lnTo>
                  <a:pt x="2314" y="702"/>
                </a:lnTo>
                <a:lnTo>
                  <a:pt x="2335" y="640"/>
                </a:lnTo>
                <a:lnTo>
                  <a:pt x="2352" y="578"/>
                </a:lnTo>
                <a:lnTo>
                  <a:pt x="2366" y="514"/>
                </a:lnTo>
                <a:lnTo>
                  <a:pt x="2376" y="451"/>
                </a:lnTo>
                <a:lnTo>
                  <a:pt x="2383" y="386"/>
                </a:lnTo>
                <a:lnTo>
                  <a:pt x="2388" y="321"/>
                </a:lnTo>
                <a:lnTo>
                  <a:pt x="2388" y="256"/>
                </a:lnTo>
                <a:lnTo>
                  <a:pt x="2383" y="191"/>
                </a:lnTo>
                <a:lnTo>
                  <a:pt x="2376" y="128"/>
                </a:lnTo>
                <a:lnTo>
                  <a:pt x="2366" y="63"/>
                </a:lnTo>
                <a:lnTo>
                  <a:pt x="235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p:cNvSpPr>
          <p:nvPr/>
        </p:nvSpPr>
        <p:spPr bwMode="auto">
          <a:xfrm>
            <a:off x="7545388" y="4603750"/>
            <a:ext cx="1263650" cy="1265238"/>
          </a:xfrm>
          <a:custGeom>
            <a:avLst/>
            <a:gdLst>
              <a:gd name="T0" fmla="*/ 2386 w 2388"/>
              <a:gd name="T1" fmla="*/ 1131 h 2391"/>
              <a:gd name="T2" fmla="*/ 2372 w 2388"/>
              <a:gd name="T3" fmla="*/ 1002 h 2391"/>
              <a:gd name="T4" fmla="*/ 2344 w 2388"/>
              <a:gd name="T5" fmla="*/ 876 h 2391"/>
              <a:gd name="T6" fmla="*/ 2303 w 2388"/>
              <a:gd name="T7" fmla="*/ 753 h 2391"/>
              <a:gd name="T8" fmla="*/ 2248 w 2388"/>
              <a:gd name="T9" fmla="*/ 636 h 2391"/>
              <a:gd name="T10" fmla="*/ 2182 w 2388"/>
              <a:gd name="T11" fmla="*/ 525 h 2391"/>
              <a:gd name="T12" fmla="*/ 2104 w 2388"/>
              <a:gd name="T13" fmla="*/ 422 h 2391"/>
              <a:gd name="T14" fmla="*/ 2014 w 2388"/>
              <a:gd name="T15" fmla="*/ 327 h 2391"/>
              <a:gd name="T16" fmla="*/ 1917 w 2388"/>
              <a:gd name="T17" fmla="*/ 244 h 2391"/>
              <a:gd name="T18" fmla="*/ 1810 w 2388"/>
              <a:gd name="T19" fmla="*/ 171 h 2391"/>
              <a:gd name="T20" fmla="*/ 1695 w 2388"/>
              <a:gd name="T21" fmla="*/ 110 h 2391"/>
              <a:gd name="T22" fmla="*/ 1574 w 2388"/>
              <a:gd name="T23" fmla="*/ 62 h 2391"/>
              <a:gd name="T24" fmla="*/ 1450 w 2388"/>
              <a:gd name="T25" fmla="*/ 28 h 2391"/>
              <a:gd name="T26" fmla="*/ 1323 w 2388"/>
              <a:gd name="T27" fmla="*/ 7 h 2391"/>
              <a:gd name="T28" fmla="*/ 1194 w 2388"/>
              <a:gd name="T29" fmla="*/ 0 h 2391"/>
              <a:gd name="T30" fmla="*/ 1064 w 2388"/>
              <a:gd name="T31" fmla="*/ 7 h 2391"/>
              <a:gd name="T32" fmla="*/ 937 w 2388"/>
              <a:gd name="T33" fmla="*/ 28 h 2391"/>
              <a:gd name="T34" fmla="*/ 813 w 2388"/>
              <a:gd name="T35" fmla="*/ 62 h 2391"/>
              <a:gd name="T36" fmla="*/ 692 w 2388"/>
              <a:gd name="T37" fmla="*/ 110 h 2391"/>
              <a:gd name="T38" fmla="*/ 578 w 2388"/>
              <a:gd name="T39" fmla="*/ 171 h 2391"/>
              <a:gd name="T40" fmla="*/ 471 w 2388"/>
              <a:gd name="T41" fmla="*/ 244 h 2391"/>
              <a:gd name="T42" fmla="*/ 373 w 2388"/>
              <a:gd name="T43" fmla="*/ 327 h 2391"/>
              <a:gd name="T44" fmla="*/ 283 w 2388"/>
              <a:gd name="T45" fmla="*/ 422 h 2391"/>
              <a:gd name="T46" fmla="*/ 206 w 2388"/>
              <a:gd name="T47" fmla="*/ 525 h 2391"/>
              <a:gd name="T48" fmla="*/ 139 w 2388"/>
              <a:gd name="T49" fmla="*/ 636 h 2391"/>
              <a:gd name="T50" fmla="*/ 85 w 2388"/>
              <a:gd name="T51" fmla="*/ 753 h 2391"/>
              <a:gd name="T52" fmla="*/ 44 w 2388"/>
              <a:gd name="T53" fmla="*/ 876 h 2391"/>
              <a:gd name="T54" fmla="*/ 15 w 2388"/>
              <a:gd name="T55" fmla="*/ 1002 h 2391"/>
              <a:gd name="T56" fmla="*/ 1 w 2388"/>
              <a:gd name="T57" fmla="*/ 1131 h 2391"/>
              <a:gd name="T58" fmla="*/ 1 w 2388"/>
              <a:gd name="T59" fmla="*/ 1260 h 2391"/>
              <a:gd name="T60" fmla="*/ 15 w 2388"/>
              <a:gd name="T61" fmla="*/ 1389 h 2391"/>
              <a:gd name="T62" fmla="*/ 44 w 2388"/>
              <a:gd name="T63" fmla="*/ 1515 h 2391"/>
              <a:gd name="T64" fmla="*/ 85 w 2388"/>
              <a:gd name="T65" fmla="*/ 1638 h 2391"/>
              <a:gd name="T66" fmla="*/ 139 w 2388"/>
              <a:gd name="T67" fmla="*/ 1755 h 2391"/>
              <a:gd name="T68" fmla="*/ 206 w 2388"/>
              <a:gd name="T69" fmla="*/ 1866 h 2391"/>
              <a:gd name="T70" fmla="*/ 283 w 2388"/>
              <a:gd name="T71" fmla="*/ 1969 h 2391"/>
              <a:gd name="T72" fmla="*/ 373 w 2388"/>
              <a:gd name="T73" fmla="*/ 2064 h 2391"/>
              <a:gd name="T74" fmla="*/ 471 w 2388"/>
              <a:gd name="T75" fmla="*/ 2147 h 2391"/>
              <a:gd name="T76" fmla="*/ 578 w 2388"/>
              <a:gd name="T77" fmla="*/ 2220 h 2391"/>
              <a:gd name="T78" fmla="*/ 692 w 2388"/>
              <a:gd name="T79" fmla="*/ 2281 h 2391"/>
              <a:gd name="T80" fmla="*/ 813 w 2388"/>
              <a:gd name="T81" fmla="*/ 2329 h 2391"/>
              <a:gd name="T82" fmla="*/ 937 w 2388"/>
              <a:gd name="T83" fmla="*/ 2363 h 2391"/>
              <a:gd name="T84" fmla="*/ 1064 w 2388"/>
              <a:gd name="T85" fmla="*/ 2384 h 2391"/>
              <a:gd name="T86" fmla="*/ 1194 w 2388"/>
              <a:gd name="T87" fmla="*/ 2391 h 2391"/>
              <a:gd name="T88" fmla="*/ 1323 w 2388"/>
              <a:gd name="T89" fmla="*/ 2384 h 2391"/>
              <a:gd name="T90" fmla="*/ 1450 w 2388"/>
              <a:gd name="T91" fmla="*/ 2363 h 2391"/>
              <a:gd name="T92" fmla="*/ 1574 w 2388"/>
              <a:gd name="T93" fmla="*/ 2329 h 2391"/>
              <a:gd name="T94" fmla="*/ 1695 w 2388"/>
              <a:gd name="T95" fmla="*/ 2281 h 2391"/>
              <a:gd name="T96" fmla="*/ 1810 w 2388"/>
              <a:gd name="T97" fmla="*/ 2220 h 2391"/>
              <a:gd name="T98" fmla="*/ 1917 w 2388"/>
              <a:gd name="T99" fmla="*/ 2147 h 2391"/>
              <a:gd name="T100" fmla="*/ 2014 w 2388"/>
              <a:gd name="T101" fmla="*/ 2064 h 2391"/>
              <a:gd name="T102" fmla="*/ 2104 w 2388"/>
              <a:gd name="T103" fmla="*/ 1969 h 2391"/>
              <a:gd name="T104" fmla="*/ 2182 w 2388"/>
              <a:gd name="T105" fmla="*/ 1866 h 2391"/>
              <a:gd name="T106" fmla="*/ 2248 w 2388"/>
              <a:gd name="T107" fmla="*/ 1755 h 2391"/>
              <a:gd name="T108" fmla="*/ 2303 w 2388"/>
              <a:gd name="T109" fmla="*/ 1638 h 2391"/>
              <a:gd name="T110" fmla="*/ 2344 w 2388"/>
              <a:gd name="T111" fmla="*/ 1515 h 2391"/>
              <a:gd name="T112" fmla="*/ 2372 w 2388"/>
              <a:gd name="T113" fmla="*/ 1389 h 2391"/>
              <a:gd name="T114" fmla="*/ 2386 w 2388"/>
              <a:gd name="T115" fmla="*/ 126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8" h="2391">
                <a:moveTo>
                  <a:pt x="2388" y="1195"/>
                </a:moveTo>
                <a:lnTo>
                  <a:pt x="2386" y="1131"/>
                </a:lnTo>
                <a:lnTo>
                  <a:pt x="2380" y="1066"/>
                </a:lnTo>
                <a:lnTo>
                  <a:pt x="2372" y="1002"/>
                </a:lnTo>
                <a:lnTo>
                  <a:pt x="2359" y="939"/>
                </a:lnTo>
                <a:lnTo>
                  <a:pt x="2344" y="876"/>
                </a:lnTo>
                <a:lnTo>
                  <a:pt x="2326" y="813"/>
                </a:lnTo>
                <a:lnTo>
                  <a:pt x="2303" y="753"/>
                </a:lnTo>
                <a:lnTo>
                  <a:pt x="2278" y="694"/>
                </a:lnTo>
                <a:lnTo>
                  <a:pt x="2248" y="636"/>
                </a:lnTo>
                <a:lnTo>
                  <a:pt x="2217" y="580"/>
                </a:lnTo>
                <a:lnTo>
                  <a:pt x="2182" y="525"/>
                </a:lnTo>
                <a:lnTo>
                  <a:pt x="2144" y="472"/>
                </a:lnTo>
                <a:lnTo>
                  <a:pt x="2104" y="422"/>
                </a:lnTo>
                <a:lnTo>
                  <a:pt x="2061" y="374"/>
                </a:lnTo>
                <a:lnTo>
                  <a:pt x="2014" y="327"/>
                </a:lnTo>
                <a:lnTo>
                  <a:pt x="1966" y="285"/>
                </a:lnTo>
                <a:lnTo>
                  <a:pt x="1917" y="244"/>
                </a:lnTo>
                <a:lnTo>
                  <a:pt x="1863" y="206"/>
                </a:lnTo>
                <a:lnTo>
                  <a:pt x="1810" y="171"/>
                </a:lnTo>
                <a:lnTo>
                  <a:pt x="1753" y="140"/>
                </a:lnTo>
                <a:lnTo>
                  <a:pt x="1695" y="110"/>
                </a:lnTo>
                <a:lnTo>
                  <a:pt x="1636" y="85"/>
                </a:lnTo>
                <a:lnTo>
                  <a:pt x="1574" y="62"/>
                </a:lnTo>
                <a:lnTo>
                  <a:pt x="1514" y="44"/>
                </a:lnTo>
                <a:lnTo>
                  <a:pt x="1450" y="28"/>
                </a:lnTo>
                <a:lnTo>
                  <a:pt x="1387" y="16"/>
                </a:lnTo>
                <a:lnTo>
                  <a:pt x="1323" y="7"/>
                </a:lnTo>
                <a:lnTo>
                  <a:pt x="1259" y="2"/>
                </a:lnTo>
                <a:lnTo>
                  <a:pt x="1194" y="0"/>
                </a:lnTo>
                <a:lnTo>
                  <a:pt x="1129" y="2"/>
                </a:lnTo>
                <a:lnTo>
                  <a:pt x="1064" y="7"/>
                </a:lnTo>
                <a:lnTo>
                  <a:pt x="1001" y="16"/>
                </a:lnTo>
                <a:lnTo>
                  <a:pt x="937" y="28"/>
                </a:lnTo>
                <a:lnTo>
                  <a:pt x="874" y="44"/>
                </a:lnTo>
                <a:lnTo>
                  <a:pt x="813" y="62"/>
                </a:lnTo>
                <a:lnTo>
                  <a:pt x="751" y="85"/>
                </a:lnTo>
                <a:lnTo>
                  <a:pt x="692" y="110"/>
                </a:lnTo>
                <a:lnTo>
                  <a:pt x="634" y="140"/>
                </a:lnTo>
                <a:lnTo>
                  <a:pt x="578" y="171"/>
                </a:lnTo>
                <a:lnTo>
                  <a:pt x="524" y="206"/>
                </a:lnTo>
                <a:lnTo>
                  <a:pt x="471" y="244"/>
                </a:lnTo>
                <a:lnTo>
                  <a:pt x="421" y="285"/>
                </a:lnTo>
                <a:lnTo>
                  <a:pt x="373" y="327"/>
                </a:lnTo>
                <a:lnTo>
                  <a:pt x="327" y="374"/>
                </a:lnTo>
                <a:lnTo>
                  <a:pt x="283" y="422"/>
                </a:lnTo>
                <a:lnTo>
                  <a:pt x="244" y="472"/>
                </a:lnTo>
                <a:lnTo>
                  <a:pt x="206" y="525"/>
                </a:lnTo>
                <a:lnTo>
                  <a:pt x="170" y="580"/>
                </a:lnTo>
                <a:lnTo>
                  <a:pt x="139" y="636"/>
                </a:lnTo>
                <a:lnTo>
                  <a:pt x="110" y="694"/>
                </a:lnTo>
                <a:lnTo>
                  <a:pt x="85" y="753"/>
                </a:lnTo>
                <a:lnTo>
                  <a:pt x="62" y="813"/>
                </a:lnTo>
                <a:lnTo>
                  <a:pt x="44" y="876"/>
                </a:lnTo>
                <a:lnTo>
                  <a:pt x="28" y="939"/>
                </a:lnTo>
                <a:lnTo>
                  <a:pt x="15" y="1002"/>
                </a:lnTo>
                <a:lnTo>
                  <a:pt x="7" y="1066"/>
                </a:lnTo>
                <a:lnTo>
                  <a:pt x="1" y="1131"/>
                </a:lnTo>
                <a:lnTo>
                  <a:pt x="0" y="1195"/>
                </a:lnTo>
                <a:lnTo>
                  <a:pt x="1" y="1260"/>
                </a:lnTo>
                <a:lnTo>
                  <a:pt x="7" y="1325"/>
                </a:lnTo>
                <a:lnTo>
                  <a:pt x="15" y="1389"/>
                </a:lnTo>
                <a:lnTo>
                  <a:pt x="28" y="1452"/>
                </a:lnTo>
                <a:lnTo>
                  <a:pt x="44" y="1515"/>
                </a:lnTo>
                <a:lnTo>
                  <a:pt x="62" y="1577"/>
                </a:lnTo>
                <a:lnTo>
                  <a:pt x="85" y="1638"/>
                </a:lnTo>
                <a:lnTo>
                  <a:pt x="110" y="1697"/>
                </a:lnTo>
                <a:lnTo>
                  <a:pt x="139" y="1755"/>
                </a:lnTo>
                <a:lnTo>
                  <a:pt x="170" y="1811"/>
                </a:lnTo>
                <a:lnTo>
                  <a:pt x="206" y="1866"/>
                </a:lnTo>
                <a:lnTo>
                  <a:pt x="244" y="1919"/>
                </a:lnTo>
                <a:lnTo>
                  <a:pt x="283" y="1969"/>
                </a:lnTo>
                <a:lnTo>
                  <a:pt x="327" y="2017"/>
                </a:lnTo>
                <a:lnTo>
                  <a:pt x="373" y="2064"/>
                </a:lnTo>
                <a:lnTo>
                  <a:pt x="421" y="2106"/>
                </a:lnTo>
                <a:lnTo>
                  <a:pt x="471" y="2147"/>
                </a:lnTo>
                <a:lnTo>
                  <a:pt x="524" y="2185"/>
                </a:lnTo>
                <a:lnTo>
                  <a:pt x="578" y="2220"/>
                </a:lnTo>
                <a:lnTo>
                  <a:pt x="634" y="2251"/>
                </a:lnTo>
                <a:lnTo>
                  <a:pt x="692" y="2281"/>
                </a:lnTo>
                <a:lnTo>
                  <a:pt x="751" y="2306"/>
                </a:lnTo>
                <a:lnTo>
                  <a:pt x="813" y="2329"/>
                </a:lnTo>
                <a:lnTo>
                  <a:pt x="874" y="2347"/>
                </a:lnTo>
                <a:lnTo>
                  <a:pt x="937" y="2363"/>
                </a:lnTo>
                <a:lnTo>
                  <a:pt x="1001" y="2375"/>
                </a:lnTo>
                <a:lnTo>
                  <a:pt x="1064" y="2384"/>
                </a:lnTo>
                <a:lnTo>
                  <a:pt x="1129" y="2389"/>
                </a:lnTo>
                <a:lnTo>
                  <a:pt x="1194" y="2391"/>
                </a:lnTo>
                <a:lnTo>
                  <a:pt x="1259" y="2389"/>
                </a:lnTo>
                <a:lnTo>
                  <a:pt x="1323" y="2384"/>
                </a:lnTo>
                <a:lnTo>
                  <a:pt x="1387" y="2375"/>
                </a:lnTo>
                <a:lnTo>
                  <a:pt x="1450" y="2363"/>
                </a:lnTo>
                <a:lnTo>
                  <a:pt x="1514" y="2347"/>
                </a:lnTo>
                <a:lnTo>
                  <a:pt x="1574" y="2329"/>
                </a:lnTo>
                <a:lnTo>
                  <a:pt x="1636" y="2306"/>
                </a:lnTo>
                <a:lnTo>
                  <a:pt x="1695" y="2281"/>
                </a:lnTo>
                <a:lnTo>
                  <a:pt x="1753" y="2251"/>
                </a:lnTo>
                <a:lnTo>
                  <a:pt x="1810" y="2220"/>
                </a:lnTo>
                <a:lnTo>
                  <a:pt x="1863" y="2185"/>
                </a:lnTo>
                <a:lnTo>
                  <a:pt x="1917" y="2147"/>
                </a:lnTo>
                <a:lnTo>
                  <a:pt x="1966" y="2106"/>
                </a:lnTo>
                <a:lnTo>
                  <a:pt x="2014" y="2064"/>
                </a:lnTo>
                <a:lnTo>
                  <a:pt x="2061" y="2017"/>
                </a:lnTo>
                <a:lnTo>
                  <a:pt x="2104" y="1969"/>
                </a:lnTo>
                <a:lnTo>
                  <a:pt x="2144" y="1919"/>
                </a:lnTo>
                <a:lnTo>
                  <a:pt x="2182" y="1866"/>
                </a:lnTo>
                <a:lnTo>
                  <a:pt x="2217" y="1811"/>
                </a:lnTo>
                <a:lnTo>
                  <a:pt x="2248" y="1755"/>
                </a:lnTo>
                <a:lnTo>
                  <a:pt x="2278" y="1697"/>
                </a:lnTo>
                <a:lnTo>
                  <a:pt x="2303" y="1638"/>
                </a:lnTo>
                <a:lnTo>
                  <a:pt x="2326" y="1577"/>
                </a:lnTo>
                <a:lnTo>
                  <a:pt x="2344" y="1515"/>
                </a:lnTo>
                <a:lnTo>
                  <a:pt x="2359" y="1452"/>
                </a:lnTo>
                <a:lnTo>
                  <a:pt x="2372" y="1389"/>
                </a:lnTo>
                <a:lnTo>
                  <a:pt x="2380" y="1325"/>
                </a:lnTo>
                <a:lnTo>
                  <a:pt x="2386" y="1260"/>
                </a:lnTo>
                <a:lnTo>
                  <a:pt x="2388" y="1195"/>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4"/>
          <p:cNvSpPr>
            <a:spLocks noChangeShapeType="1"/>
          </p:cNvSpPr>
          <p:nvPr/>
        </p:nvSpPr>
        <p:spPr bwMode="auto">
          <a:xfrm flipH="1">
            <a:off x="7734300" y="1692275"/>
            <a:ext cx="446088"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5"/>
          <p:cNvSpPr>
            <a:spLocks noChangeShapeType="1"/>
          </p:cNvSpPr>
          <p:nvPr/>
        </p:nvSpPr>
        <p:spPr bwMode="auto">
          <a:xfrm flipV="1">
            <a:off x="8178800" y="1690687"/>
            <a:ext cx="446088" cy="15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p:cNvSpPr>
            <a:spLocks noChangeShapeType="1"/>
          </p:cNvSpPr>
          <p:nvPr/>
        </p:nvSpPr>
        <p:spPr bwMode="auto">
          <a:xfrm>
            <a:off x="7562850" y="2276475"/>
            <a:ext cx="1227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p:cNvSpPr>
          <p:nvPr/>
        </p:nvSpPr>
        <p:spPr bwMode="auto">
          <a:xfrm>
            <a:off x="7562850" y="1322387"/>
            <a:ext cx="1227138" cy="954088"/>
          </a:xfrm>
          <a:custGeom>
            <a:avLst/>
            <a:gdLst>
              <a:gd name="T0" fmla="*/ 34 w 2318"/>
              <a:gd name="T1" fmla="*/ 1600 h 1803"/>
              <a:gd name="T2" fmla="*/ 59 w 2318"/>
              <a:gd name="T3" fmla="*/ 1466 h 1803"/>
              <a:gd name="T4" fmla="*/ 80 w 2318"/>
              <a:gd name="T5" fmla="*/ 1365 h 1803"/>
              <a:gd name="T6" fmla="*/ 104 w 2318"/>
              <a:gd name="T7" fmla="*/ 1265 h 1803"/>
              <a:gd name="T8" fmla="*/ 132 w 2318"/>
              <a:gd name="T9" fmla="*/ 1163 h 1803"/>
              <a:gd name="T10" fmla="*/ 165 w 2318"/>
              <a:gd name="T11" fmla="*/ 1062 h 1803"/>
              <a:gd name="T12" fmla="*/ 201 w 2318"/>
              <a:gd name="T13" fmla="*/ 962 h 1803"/>
              <a:gd name="T14" fmla="*/ 244 w 2318"/>
              <a:gd name="T15" fmla="*/ 860 h 1803"/>
              <a:gd name="T16" fmla="*/ 292 w 2318"/>
              <a:gd name="T17" fmla="*/ 760 h 1803"/>
              <a:gd name="T18" fmla="*/ 323 w 2318"/>
              <a:gd name="T19" fmla="*/ 701 h 1803"/>
              <a:gd name="T20" fmla="*/ 351 w 2318"/>
              <a:gd name="T21" fmla="*/ 650 h 1803"/>
              <a:gd name="T22" fmla="*/ 409 w 2318"/>
              <a:gd name="T23" fmla="*/ 559 h 1803"/>
              <a:gd name="T24" fmla="*/ 459 w 2318"/>
              <a:gd name="T25" fmla="*/ 485 h 1803"/>
              <a:gd name="T26" fmla="*/ 494 w 2318"/>
              <a:gd name="T27" fmla="*/ 437 h 1803"/>
              <a:gd name="T28" fmla="*/ 531 w 2318"/>
              <a:gd name="T29" fmla="*/ 391 h 1803"/>
              <a:gd name="T30" fmla="*/ 569 w 2318"/>
              <a:gd name="T31" fmla="*/ 347 h 1803"/>
              <a:gd name="T32" fmla="*/ 609 w 2318"/>
              <a:gd name="T33" fmla="*/ 303 h 1803"/>
              <a:gd name="T34" fmla="*/ 648 w 2318"/>
              <a:gd name="T35" fmla="*/ 261 h 1803"/>
              <a:gd name="T36" fmla="*/ 690 w 2318"/>
              <a:gd name="T37" fmla="*/ 223 h 1803"/>
              <a:gd name="T38" fmla="*/ 733 w 2318"/>
              <a:gd name="T39" fmla="*/ 186 h 1803"/>
              <a:gd name="T40" fmla="*/ 775 w 2318"/>
              <a:gd name="T41" fmla="*/ 151 h 1803"/>
              <a:gd name="T42" fmla="*/ 820 w 2318"/>
              <a:gd name="T43" fmla="*/ 120 h 1803"/>
              <a:gd name="T44" fmla="*/ 864 w 2318"/>
              <a:gd name="T45" fmla="*/ 92 h 1803"/>
              <a:gd name="T46" fmla="*/ 909 w 2318"/>
              <a:gd name="T47" fmla="*/ 67 h 1803"/>
              <a:gd name="T48" fmla="*/ 955 w 2318"/>
              <a:gd name="T49" fmla="*/ 45 h 1803"/>
              <a:gd name="T50" fmla="*/ 1000 w 2318"/>
              <a:gd name="T51" fmla="*/ 29 h 1803"/>
              <a:gd name="T52" fmla="*/ 1047 w 2318"/>
              <a:gd name="T53" fmla="*/ 14 h 1803"/>
              <a:gd name="T54" fmla="*/ 1093 w 2318"/>
              <a:gd name="T55" fmla="*/ 5 h 1803"/>
              <a:gd name="T56" fmla="*/ 1141 w 2318"/>
              <a:gd name="T57" fmla="*/ 0 h 1803"/>
              <a:gd name="T58" fmla="*/ 1188 w 2318"/>
              <a:gd name="T59" fmla="*/ 0 h 1803"/>
              <a:gd name="T60" fmla="*/ 1234 w 2318"/>
              <a:gd name="T61" fmla="*/ 5 h 1803"/>
              <a:gd name="T62" fmla="*/ 1281 w 2318"/>
              <a:gd name="T63" fmla="*/ 14 h 1803"/>
              <a:gd name="T64" fmla="*/ 1327 w 2318"/>
              <a:gd name="T65" fmla="*/ 27 h 1803"/>
              <a:gd name="T66" fmla="*/ 1374 w 2318"/>
              <a:gd name="T67" fmla="*/ 44 h 1803"/>
              <a:gd name="T68" fmla="*/ 1420 w 2318"/>
              <a:gd name="T69" fmla="*/ 65 h 1803"/>
              <a:gd name="T70" fmla="*/ 1466 w 2318"/>
              <a:gd name="T71" fmla="*/ 91 h 1803"/>
              <a:gd name="T72" fmla="*/ 1511 w 2318"/>
              <a:gd name="T73" fmla="*/ 119 h 1803"/>
              <a:gd name="T74" fmla="*/ 1554 w 2318"/>
              <a:gd name="T75" fmla="*/ 150 h 1803"/>
              <a:gd name="T76" fmla="*/ 1598 w 2318"/>
              <a:gd name="T77" fmla="*/ 184 h 1803"/>
              <a:gd name="T78" fmla="*/ 1640 w 2318"/>
              <a:gd name="T79" fmla="*/ 220 h 1803"/>
              <a:gd name="T80" fmla="*/ 1681 w 2318"/>
              <a:gd name="T81" fmla="*/ 260 h 1803"/>
              <a:gd name="T82" fmla="*/ 1722 w 2318"/>
              <a:gd name="T83" fmla="*/ 301 h 1803"/>
              <a:gd name="T84" fmla="*/ 1762 w 2318"/>
              <a:gd name="T85" fmla="*/ 344 h 1803"/>
              <a:gd name="T86" fmla="*/ 1800 w 2318"/>
              <a:gd name="T87" fmla="*/ 388 h 1803"/>
              <a:gd name="T88" fmla="*/ 1836 w 2318"/>
              <a:gd name="T89" fmla="*/ 434 h 1803"/>
              <a:gd name="T90" fmla="*/ 1871 w 2318"/>
              <a:gd name="T91" fmla="*/ 482 h 1803"/>
              <a:gd name="T92" fmla="*/ 1905 w 2318"/>
              <a:gd name="T93" fmla="*/ 532 h 1803"/>
              <a:gd name="T94" fmla="*/ 1938 w 2318"/>
              <a:gd name="T95" fmla="*/ 581 h 1803"/>
              <a:gd name="T96" fmla="*/ 1969 w 2318"/>
              <a:gd name="T97" fmla="*/ 630 h 1803"/>
              <a:gd name="T98" fmla="*/ 1997 w 2318"/>
              <a:gd name="T99" fmla="*/ 681 h 1803"/>
              <a:gd name="T100" fmla="*/ 2024 w 2318"/>
              <a:gd name="T101" fmla="*/ 732 h 1803"/>
              <a:gd name="T102" fmla="*/ 2049 w 2318"/>
              <a:gd name="T103" fmla="*/ 781 h 1803"/>
              <a:gd name="T104" fmla="*/ 2083 w 2318"/>
              <a:gd name="T105" fmla="*/ 857 h 1803"/>
              <a:gd name="T106" fmla="*/ 2122 w 2318"/>
              <a:gd name="T107" fmla="*/ 959 h 1803"/>
              <a:gd name="T108" fmla="*/ 2158 w 2318"/>
              <a:gd name="T109" fmla="*/ 1059 h 1803"/>
              <a:gd name="T110" fmla="*/ 2187 w 2318"/>
              <a:gd name="T111" fmla="*/ 1160 h 1803"/>
              <a:gd name="T112" fmla="*/ 2213 w 2318"/>
              <a:gd name="T113" fmla="*/ 1262 h 1803"/>
              <a:gd name="T114" fmla="*/ 2235 w 2318"/>
              <a:gd name="T115" fmla="*/ 1363 h 1803"/>
              <a:gd name="T116" fmla="*/ 2262 w 2318"/>
              <a:gd name="T117" fmla="*/ 1497 h 1803"/>
              <a:gd name="T118" fmla="*/ 2306 w 2318"/>
              <a:gd name="T119" fmla="*/ 1734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8" h="1803">
                <a:moveTo>
                  <a:pt x="0" y="1803"/>
                </a:moveTo>
                <a:lnTo>
                  <a:pt x="11" y="1735"/>
                </a:lnTo>
                <a:lnTo>
                  <a:pt x="17" y="1702"/>
                </a:lnTo>
                <a:lnTo>
                  <a:pt x="22" y="1668"/>
                </a:lnTo>
                <a:lnTo>
                  <a:pt x="28" y="1634"/>
                </a:lnTo>
                <a:lnTo>
                  <a:pt x="34" y="1600"/>
                </a:lnTo>
                <a:lnTo>
                  <a:pt x="39" y="1566"/>
                </a:lnTo>
                <a:lnTo>
                  <a:pt x="46" y="1534"/>
                </a:lnTo>
                <a:lnTo>
                  <a:pt x="49" y="1517"/>
                </a:lnTo>
                <a:lnTo>
                  <a:pt x="52" y="1500"/>
                </a:lnTo>
                <a:lnTo>
                  <a:pt x="56" y="1483"/>
                </a:lnTo>
                <a:lnTo>
                  <a:pt x="59" y="1466"/>
                </a:lnTo>
                <a:lnTo>
                  <a:pt x="62" y="1449"/>
                </a:lnTo>
                <a:lnTo>
                  <a:pt x="66" y="1432"/>
                </a:lnTo>
                <a:lnTo>
                  <a:pt x="69" y="1416"/>
                </a:lnTo>
                <a:lnTo>
                  <a:pt x="73" y="1399"/>
                </a:lnTo>
                <a:lnTo>
                  <a:pt x="76" y="1382"/>
                </a:lnTo>
                <a:lnTo>
                  <a:pt x="80" y="1365"/>
                </a:lnTo>
                <a:lnTo>
                  <a:pt x="84" y="1348"/>
                </a:lnTo>
                <a:lnTo>
                  <a:pt x="89" y="1331"/>
                </a:lnTo>
                <a:lnTo>
                  <a:pt x="91" y="1314"/>
                </a:lnTo>
                <a:lnTo>
                  <a:pt x="96" y="1297"/>
                </a:lnTo>
                <a:lnTo>
                  <a:pt x="100" y="1282"/>
                </a:lnTo>
                <a:lnTo>
                  <a:pt x="104" y="1265"/>
                </a:lnTo>
                <a:lnTo>
                  <a:pt x="108" y="1248"/>
                </a:lnTo>
                <a:lnTo>
                  <a:pt x="114" y="1231"/>
                </a:lnTo>
                <a:lnTo>
                  <a:pt x="118" y="1214"/>
                </a:lnTo>
                <a:lnTo>
                  <a:pt x="122" y="1197"/>
                </a:lnTo>
                <a:lnTo>
                  <a:pt x="128" y="1180"/>
                </a:lnTo>
                <a:lnTo>
                  <a:pt x="132" y="1163"/>
                </a:lnTo>
                <a:lnTo>
                  <a:pt x="138" y="1146"/>
                </a:lnTo>
                <a:lnTo>
                  <a:pt x="142" y="1129"/>
                </a:lnTo>
                <a:lnTo>
                  <a:pt x="148" y="1112"/>
                </a:lnTo>
                <a:lnTo>
                  <a:pt x="153" y="1096"/>
                </a:lnTo>
                <a:lnTo>
                  <a:pt x="159" y="1079"/>
                </a:lnTo>
                <a:lnTo>
                  <a:pt x="165" y="1062"/>
                </a:lnTo>
                <a:lnTo>
                  <a:pt x="170" y="1045"/>
                </a:lnTo>
                <a:lnTo>
                  <a:pt x="176" y="1029"/>
                </a:lnTo>
                <a:lnTo>
                  <a:pt x="182" y="1012"/>
                </a:lnTo>
                <a:lnTo>
                  <a:pt x="189" y="995"/>
                </a:lnTo>
                <a:lnTo>
                  <a:pt x="194" y="979"/>
                </a:lnTo>
                <a:lnTo>
                  <a:pt x="201" y="962"/>
                </a:lnTo>
                <a:lnTo>
                  <a:pt x="207" y="945"/>
                </a:lnTo>
                <a:lnTo>
                  <a:pt x="214" y="928"/>
                </a:lnTo>
                <a:lnTo>
                  <a:pt x="221" y="911"/>
                </a:lnTo>
                <a:lnTo>
                  <a:pt x="228" y="894"/>
                </a:lnTo>
                <a:lnTo>
                  <a:pt x="235" y="877"/>
                </a:lnTo>
                <a:lnTo>
                  <a:pt x="244" y="860"/>
                </a:lnTo>
                <a:lnTo>
                  <a:pt x="251" y="843"/>
                </a:lnTo>
                <a:lnTo>
                  <a:pt x="258" y="826"/>
                </a:lnTo>
                <a:lnTo>
                  <a:pt x="266" y="811"/>
                </a:lnTo>
                <a:lnTo>
                  <a:pt x="275" y="794"/>
                </a:lnTo>
                <a:lnTo>
                  <a:pt x="283" y="777"/>
                </a:lnTo>
                <a:lnTo>
                  <a:pt x="292" y="760"/>
                </a:lnTo>
                <a:lnTo>
                  <a:pt x="300" y="743"/>
                </a:lnTo>
                <a:lnTo>
                  <a:pt x="304" y="735"/>
                </a:lnTo>
                <a:lnTo>
                  <a:pt x="308" y="726"/>
                </a:lnTo>
                <a:lnTo>
                  <a:pt x="313" y="718"/>
                </a:lnTo>
                <a:lnTo>
                  <a:pt x="318" y="709"/>
                </a:lnTo>
                <a:lnTo>
                  <a:pt x="323" y="701"/>
                </a:lnTo>
                <a:lnTo>
                  <a:pt x="327" y="692"/>
                </a:lnTo>
                <a:lnTo>
                  <a:pt x="332" y="684"/>
                </a:lnTo>
                <a:lnTo>
                  <a:pt x="337" y="676"/>
                </a:lnTo>
                <a:lnTo>
                  <a:pt x="341" y="667"/>
                </a:lnTo>
                <a:lnTo>
                  <a:pt x="346" y="659"/>
                </a:lnTo>
                <a:lnTo>
                  <a:pt x="351" y="650"/>
                </a:lnTo>
                <a:lnTo>
                  <a:pt x="356" y="642"/>
                </a:lnTo>
                <a:lnTo>
                  <a:pt x="366" y="625"/>
                </a:lnTo>
                <a:lnTo>
                  <a:pt x="376" y="609"/>
                </a:lnTo>
                <a:lnTo>
                  <a:pt x="387" y="592"/>
                </a:lnTo>
                <a:lnTo>
                  <a:pt x="397" y="575"/>
                </a:lnTo>
                <a:lnTo>
                  <a:pt x="409" y="559"/>
                </a:lnTo>
                <a:lnTo>
                  <a:pt x="420" y="543"/>
                </a:lnTo>
                <a:lnTo>
                  <a:pt x="430" y="526"/>
                </a:lnTo>
                <a:lnTo>
                  <a:pt x="441" y="509"/>
                </a:lnTo>
                <a:lnTo>
                  <a:pt x="447" y="502"/>
                </a:lnTo>
                <a:lnTo>
                  <a:pt x="454" y="494"/>
                </a:lnTo>
                <a:lnTo>
                  <a:pt x="459" y="485"/>
                </a:lnTo>
                <a:lnTo>
                  <a:pt x="465" y="478"/>
                </a:lnTo>
                <a:lnTo>
                  <a:pt x="471" y="470"/>
                </a:lnTo>
                <a:lnTo>
                  <a:pt x="476" y="461"/>
                </a:lnTo>
                <a:lnTo>
                  <a:pt x="482" y="454"/>
                </a:lnTo>
                <a:lnTo>
                  <a:pt x="489" y="446"/>
                </a:lnTo>
                <a:lnTo>
                  <a:pt x="494" y="437"/>
                </a:lnTo>
                <a:lnTo>
                  <a:pt x="500" y="430"/>
                </a:lnTo>
                <a:lnTo>
                  <a:pt x="506" y="422"/>
                </a:lnTo>
                <a:lnTo>
                  <a:pt x="513" y="415"/>
                </a:lnTo>
                <a:lnTo>
                  <a:pt x="518" y="406"/>
                </a:lnTo>
                <a:lnTo>
                  <a:pt x="525" y="399"/>
                </a:lnTo>
                <a:lnTo>
                  <a:pt x="531" y="391"/>
                </a:lnTo>
                <a:lnTo>
                  <a:pt x="537" y="384"/>
                </a:lnTo>
                <a:lnTo>
                  <a:pt x="544" y="377"/>
                </a:lnTo>
                <a:lnTo>
                  <a:pt x="549" y="368"/>
                </a:lnTo>
                <a:lnTo>
                  <a:pt x="557" y="361"/>
                </a:lnTo>
                <a:lnTo>
                  <a:pt x="562" y="354"/>
                </a:lnTo>
                <a:lnTo>
                  <a:pt x="569" y="347"/>
                </a:lnTo>
                <a:lnTo>
                  <a:pt x="576" y="339"/>
                </a:lnTo>
                <a:lnTo>
                  <a:pt x="582" y="332"/>
                </a:lnTo>
                <a:lnTo>
                  <a:pt x="589" y="325"/>
                </a:lnTo>
                <a:lnTo>
                  <a:pt x="595" y="317"/>
                </a:lnTo>
                <a:lnTo>
                  <a:pt x="602" y="310"/>
                </a:lnTo>
                <a:lnTo>
                  <a:pt x="609" y="303"/>
                </a:lnTo>
                <a:lnTo>
                  <a:pt x="616" y="296"/>
                </a:lnTo>
                <a:lnTo>
                  <a:pt x="621" y="289"/>
                </a:lnTo>
                <a:lnTo>
                  <a:pt x="628" y="282"/>
                </a:lnTo>
                <a:lnTo>
                  <a:pt x="635" y="275"/>
                </a:lnTo>
                <a:lnTo>
                  <a:pt x="642" y="268"/>
                </a:lnTo>
                <a:lnTo>
                  <a:pt x="648" y="261"/>
                </a:lnTo>
                <a:lnTo>
                  <a:pt x="655" y="255"/>
                </a:lnTo>
                <a:lnTo>
                  <a:pt x="662" y="248"/>
                </a:lnTo>
                <a:lnTo>
                  <a:pt x="669" y="241"/>
                </a:lnTo>
                <a:lnTo>
                  <a:pt x="676" y="236"/>
                </a:lnTo>
                <a:lnTo>
                  <a:pt x="683" y="229"/>
                </a:lnTo>
                <a:lnTo>
                  <a:pt x="690" y="223"/>
                </a:lnTo>
                <a:lnTo>
                  <a:pt x="697" y="216"/>
                </a:lnTo>
                <a:lnTo>
                  <a:pt x="704" y="210"/>
                </a:lnTo>
                <a:lnTo>
                  <a:pt x="712" y="203"/>
                </a:lnTo>
                <a:lnTo>
                  <a:pt x="719" y="198"/>
                </a:lnTo>
                <a:lnTo>
                  <a:pt x="726" y="192"/>
                </a:lnTo>
                <a:lnTo>
                  <a:pt x="733" y="186"/>
                </a:lnTo>
                <a:lnTo>
                  <a:pt x="740" y="179"/>
                </a:lnTo>
                <a:lnTo>
                  <a:pt x="747" y="174"/>
                </a:lnTo>
                <a:lnTo>
                  <a:pt x="754" y="168"/>
                </a:lnTo>
                <a:lnTo>
                  <a:pt x="761" y="162"/>
                </a:lnTo>
                <a:lnTo>
                  <a:pt x="768" y="157"/>
                </a:lnTo>
                <a:lnTo>
                  <a:pt x="775" y="151"/>
                </a:lnTo>
                <a:lnTo>
                  <a:pt x="783" y="146"/>
                </a:lnTo>
                <a:lnTo>
                  <a:pt x="790" y="141"/>
                </a:lnTo>
                <a:lnTo>
                  <a:pt x="798" y="136"/>
                </a:lnTo>
                <a:lnTo>
                  <a:pt x="805" y="130"/>
                </a:lnTo>
                <a:lnTo>
                  <a:pt x="812" y="126"/>
                </a:lnTo>
                <a:lnTo>
                  <a:pt x="820" y="120"/>
                </a:lnTo>
                <a:lnTo>
                  <a:pt x="827" y="116"/>
                </a:lnTo>
                <a:lnTo>
                  <a:pt x="834" y="110"/>
                </a:lnTo>
                <a:lnTo>
                  <a:pt x="841" y="106"/>
                </a:lnTo>
                <a:lnTo>
                  <a:pt x="850" y="100"/>
                </a:lnTo>
                <a:lnTo>
                  <a:pt x="857" y="96"/>
                </a:lnTo>
                <a:lnTo>
                  <a:pt x="864" y="92"/>
                </a:lnTo>
                <a:lnTo>
                  <a:pt x="872" y="88"/>
                </a:lnTo>
                <a:lnTo>
                  <a:pt x="879" y="84"/>
                </a:lnTo>
                <a:lnTo>
                  <a:pt x="886" y="79"/>
                </a:lnTo>
                <a:lnTo>
                  <a:pt x="895" y="75"/>
                </a:lnTo>
                <a:lnTo>
                  <a:pt x="902" y="71"/>
                </a:lnTo>
                <a:lnTo>
                  <a:pt x="909" y="67"/>
                </a:lnTo>
                <a:lnTo>
                  <a:pt x="917" y="64"/>
                </a:lnTo>
                <a:lnTo>
                  <a:pt x="924" y="60"/>
                </a:lnTo>
                <a:lnTo>
                  <a:pt x="931" y="55"/>
                </a:lnTo>
                <a:lnTo>
                  <a:pt x="940" y="53"/>
                </a:lnTo>
                <a:lnTo>
                  <a:pt x="947" y="50"/>
                </a:lnTo>
                <a:lnTo>
                  <a:pt x="955" y="45"/>
                </a:lnTo>
                <a:lnTo>
                  <a:pt x="962" y="43"/>
                </a:lnTo>
                <a:lnTo>
                  <a:pt x="969" y="40"/>
                </a:lnTo>
                <a:lnTo>
                  <a:pt x="978" y="37"/>
                </a:lnTo>
                <a:lnTo>
                  <a:pt x="985" y="34"/>
                </a:lnTo>
                <a:lnTo>
                  <a:pt x="993" y="31"/>
                </a:lnTo>
                <a:lnTo>
                  <a:pt x="1000" y="29"/>
                </a:lnTo>
                <a:lnTo>
                  <a:pt x="1009" y="26"/>
                </a:lnTo>
                <a:lnTo>
                  <a:pt x="1016" y="23"/>
                </a:lnTo>
                <a:lnTo>
                  <a:pt x="1024" y="21"/>
                </a:lnTo>
                <a:lnTo>
                  <a:pt x="1031" y="19"/>
                </a:lnTo>
                <a:lnTo>
                  <a:pt x="1040" y="16"/>
                </a:lnTo>
                <a:lnTo>
                  <a:pt x="1047" y="14"/>
                </a:lnTo>
                <a:lnTo>
                  <a:pt x="1055" y="13"/>
                </a:lnTo>
                <a:lnTo>
                  <a:pt x="1062" y="12"/>
                </a:lnTo>
                <a:lnTo>
                  <a:pt x="1071" y="9"/>
                </a:lnTo>
                <a:lnTo>
                  <a:pt x="1078" y="7"/>
                </a:lnTo>
                <a:lnTo>
                  <a:pt x="1086" y="6"/>
                </a:lnTo>
                <a:lnTo>
                  <a:pt x="1093" y="5"/>
                </a:lnTo>
                <a:lnTo>
                  <a:pt x="1102" y="5"/>
                </a:lnTo>
                <a:lnTo>
                  <a:pt x="1109" y="3"/>
                </a:lnTo>
                <a:lnTo>
                  <a:pt x="1117" y="2"/>
                </a:lnTo>
                <a:lnTo>
                  <a:pt x="1124" y="2"/>
                </a:lnTo>
                <a:lnTo>
                  <a:pt x="1133" y="0"/>
                </a:lnTo>
                <a:lnTo>
                  <a:pt x="1141" y="0"/>
                </a:lnTo>
                <a:lnTo>
                  <a:pt x="1148" y="0"/>
                </a:lnTo>
                <a:lnTo>
                  <a:pt x="1157" y="0"/>
                </a:lnTo>
                <a:lnTo>
                  <a:pt x="1164" y="0"/>
                </a:lnTo>
                <a:lnTo>
                  <a:pt x="1172" y="0"/>
                </a:lnTo>
                <a:lnTo>
                  <a:pt x="1179" y="0"/>
                </a:lnTo>
                <a:lnTo>
                  <a:pt x="1188" y="0"/>
                </a:lnTo>
                <a:lnTo>
                  <a:pt x="1195" y="0"/>
                </a:lnTo>
                <a:lnTo>
                  <a:pt x="1203" y="2"/>
                </a:lnTo>
                <a:lnTo>
                  <a:pt x="1210" y="2"/>
                </a:lnTo>
                <a:lnTo>
                  <a:pt x="1219" y="3"/>
                </a:lnTo>
                <a:lnTo>
                  <a:pt x="1226" y="3"/>
                </a:lnTo>
                <a:lnTo>
                  <a:pt x="1234" y="5"/>
                </a:lnTo>
                <a:lnTo>
                  <a:pt x="1243" y="6"/>
                </a:lnTo>
                <a:lnTo>
                  <a:pt x="1250" y="7"/>
                </a:lnTo>
                <a:lnTo>
                  <a:pt x="1258" y="9"/>
                </a:lnTo>
                <a:lnTo>
                  <a:pt x="1265" y="10"/>
                </a:lnTo>
                <a:lnTo>
                  <a:pt x="1274" y="12"/>
                </a:lnTo>
                <a:lnTo>
                  <a:pt x="1281" y="14"/>
                </a:lnTo>
                <a:lnTo>
                  <a:pt x="1289" y="16"/>
                </a:lnTo>
                <a:lnTo>
                  <a:pt x="1296" y="17"/>
                </a:lnTo>
                <a:lnTo>
                  <a:pt x="1305" y="20"/>
                </a:lnTo>
                <a:lnTo>
                  <a:pt x="1312" y="21"/>
                </a:lnTo>
                <a:lnTo>
                  <a:pt x="1320" y="24"/>
                </a:lnTo>
                <a:lnTo>
                  <a:pt x="1327" y="27"/>
                </a:lnTo>
                <a:lnTo>
                  <a:pt x="1336" y="30"/>
                </a:lnTo>
                <a:lnTo>
                  <a:pt x="1343" y="33"/>
                </a:lnTo>
                <a:lnTo>
                  <a:pt x="1351" y="36"/>
                </a:lnTo>
                <a:lnTo>
                  <a:pt x="1358" y="38"/>
                </a:lnTo>
                <a:lnTo>
                  <a:pt x="1367" y="41"/>
                </a:lnTo>
                <a:lnTo>
                  <a:pt x="1374" y="44"/>
                </a:lnTo>
                <a:lnTo>
                  <a:pt x="1382" y="48"/>
                </a:lnTo>
                <a:lnTo>
                  <a:pt x="1389" y="51"/>
                </a:lnTo>
                <a:lnTo>
                  <a:pt x="1397" y="54"/>
                </a:lnTo>
                <a:lnTo>
                  <a:pt x="1405" y="58"/>
                </a:lnTo>
                <a:lnTo>
                  <a:pt x="1412" y="62"/>
                </a:lnTo>
                <a:lnTo>
                  <a:pt x="1420" y="65"/>
                </a:lnTo>
                <a:lnTo>
                  <a:pt x="1428" y="69"/>
                </a:lnTo>
                <a:lnTo>
                  <a:pt x="1435" y="74"/>
                </a:lnTo>
                <a:lnTo>
                  <a:pt x="1443" y="78"/>
                </a:lnTo>
                <a:lnTo>
                  <a:pt x="1450" y="82"/>
                </a:lnTo>
                <a:lnTo>
                  <a:pt x="1459" y="86"/>
                </a:lnTo>
                <a:lnTo>
                  <a:pt x="1466" y="91"/>
                </a:lnTo>
                <a:lnTo>
                  <a:pt x="1473" y="95"/>
                </a:lnTo>
                <a:lnTo>
                  <a:pt x="1481" y="99"/>
                </a:lnTo>
                <a:lnTo>
                  <a:pt x="1488" y="103"/>
                </a:lnTo>
                <a:lnTo>
                  <a:pt x="1495" y="109"/>
                </a:lnTo>
                <a:lnTo>
                  <a:pt x="1502" y="113"/>
                </a:lnTo>
                <a:lnTo>
                  <a:pt x="1511" y="119"/>
                </a:lnTo>
                <a:lnTo>
                  <a:pt x="1518" y="123"/>
                </a:lnTo>
                <a:lnTo>
                  <a:pt x="1525" y="129"/>
                </a:lnTo>
                <a:lnTo>
                  <a:pt x="1532" y="133"/>
                </a:lnTo>
                <a:lnTo>
                  <a:pt x="1540" y="138"/>
                </a:lnTo>
                <a:lnTo>
                  <a:pt x="1547" y="144"/>
                </a:lnTo>
                <a:lnTo>
                  <a:pt x="1554" y="150"/>
                </a:lnTo>
                <a:lnTo>
                  <a:pt x="1561" y="155"/>
                </a:lnTo>
                <a:lnTo>
                  <a:pt x="1568" y="161"/>
                </a:lnTo>
                <a:lnTo>
                  <a:pt x="1576" y="167"/>
                </a:lnTo>
                <a:lnTo>
                  <a:pt x="1584" y="172"/>
                </a:lnTo>
                <a:lnTo>
                  <a:pt x="1591" y="178"/>
                </a:lnTo>
                <a:lnTo>
                  <a:pt x="1598" y="184"/>
                </a:lnTo>
                <a:lnTo>
                  <a:pt x="1605" y="189"/>
                </a:lnTo>
                <a:lnTo>
                  <a:pt x="1612" y="195"/>
                </a:lnTo>
                <a:lnTo>
                  <a:pt x="1619" y="202"/>
                </a:lnTo>
                <a:lnTo>
                  <a:pt x="1626" y="208"/>
                </a:lnTo>
                <a:lnTo>
                  <a:pt x="1633" y="213"/>
                </a:lnTo>
                <a:lnTo>
                  <a:pt x="1640" y="220"/>
                </a:lnTo>
                <a:lnTo>
                  <a:pt x="1647" y="226"/>
                </a:lnTo>
                <a:lnTo>
                  <a:pt x="1654" y="233"/>
                </a:lnTo>
                <a:lnTo>
                  <a:pt x="1661" y="240"/>
                </a:lnTo>
                <a:lnTo>
                  <a:pt x="1669" y="246"/>
                </a:lnTo>
                <a:lnTo>
                  <a:pt x="1676" y="253"/>
                </a:lnTo>
                <a:lnTo>
                  <a:pt x="1681" y="260"/>
                </a:lnTo>
                <a:lnTo>
                  <a:pt x="1688" y="265"/>
                </a:lnTo>
                <a:lnTo>
                  <a:pt x="1695" y="272"/>
                </a:lnTo>
                <a:lnTo>
                  <a:pt x="1702" y="279"/>
                </a:lnTo>
                <a:lnTo>
                  <a:pt x="1709" y="286"/>
                </a:lnTo>
                <a:lnTo>
                  <a:pt x="1715" y="294"/>
                </a:lnTo>
                <a:lnTo>
                  <a:pt x="1722" y="301"/>
                </a:lnTo>
                <a:lnTo>
                  <a:pt x="1729" y="308"/>
                </a:lnTo>
                <a:lnTo>
                  <a:pt x="1736" y="315"/>
                </a:lnTo>
                <a:lnTo>
                  <a:pt x="1742" y="322"/>
                </a:lnTo>
                <a:lnTo>
                  <a:pt x="1749" y="329"/>
                </a:lnTo>
                <a:lnTo>
                  <a:pt x="1756" y="336"/>
                </a:lnTo>
                <a:lnTo>
                  <a:pt x="1762" y="344"/>
                </a:lnTo>
                <a:lnTo>
                  <a:pt x="1769" y="351"/>
                </a:lnTo>
                <a:lnTo>
                  <a:pt x="1774" y="358"/>
                </a:lnTo>
                <a:lnTo>
                  <a:pt x="1781" y="365"/>
                </a:lnTo>
                <a:lnTo>
                  <a:pt x="1787" y="374"/>
                </a:lnTo>
                <a:lnTo>
                  <a:pt x="1794" y="381"/>
                </a:lnTo>
                <a:lnTo>
                  <a:pt x="1800" y="388"/>
                </a:lnTo>
                <a:lnTo>
                  <a:pt x="1807" y="396"/>
                </a:lnTo>
                <a:lnTo>
                  <a:pt x="1812" y="403"/>
                </a:lnTo>
                <a:lnTo>
                  <a:pt x="1818" y="412"/>
                </a:lnTo>
                <a:lnTo>
                  <a:pt x="1825" y="419"/>
                </a:lnTo>
                <a:lnTo>
                  <a:pt x="1831" y="427"/>
                </a:lnTo>
                <a:lnTo>
                  <a:pt x="1836" y="434"/>
                </a:lnTo>
                <a:lnTo>
                  <a:pt x="1843" y="443"/>
                </a:lnTo>
                <a:lnTo>
                  <a:pt x="1849" y="451"/>
                </a:lnTo>
                <a:lnTo>
                  <a:pt x="1855" y="458"/>
                </a:lnTo>
                <a:lnTo>
                  <a:pt x="1860" y="467"/>
                </a:lnTo>
                <a:lnTo>
                  <a:pt x="1866" y="474"/>
                </a:lnTo>
                <a:lnTo>
                  <a:pt x="1871" y="482"/>
                </a:lnTo>
                <a:lnTo>
                  <a:pt x="1877" y="491"/>
                </a:lnTo>
                <a:lnTo>
                  <a:pt x="1883" y="499"/>
                </a:lnTo>
                <a:lnTo>
                  <a:pt x="1890" y="506"/>
                </a:lnTo>
                <a:lnTo>
                  <a:pt x="1894" y="515"/>
                </a:lnTo>
                <a:lnTo>
                  <a:pt x="1900" y="523"/>
                </a:lnTo>
                <a:lnTo>
                  <a:pt x="1905" y="532"/>
                </a:lnTo>
                <a:lnTo>
                  <a:pt x="1911" y="539"/>
                </a:lnTo>
                <a:lnTo>
                  <a:pt x="1917" y="547"/>
                </a:lnTo>
                <a:lnTo>
                  <a:pt x="1922" y="556"/>
                </a:lnTo>
                <a:lnTo>
                  <a:pt x="1928" y="564"/>
                </a:lnTo>
                <a:lnTo>
                  <a:pt x="1932" y="573"/>
                </a:lnTo>
                <a:lnTo>
                  <a:pt x="1938" y="581"/>
                </a:lnTo>
                <a:lnTo>
                  <a:pt x="1943" y="590"/>
                </a:lnTo>
                <a:lnTo>
                  <a:pt x="1949" y="598"/>
                </a:lnTo>
                <a:lnTo>
                  <a:pt x="1953" y="605"/>
                </a:lnTo>
                <a:lnTo>
                  <a:pt x="1959" y="613"/>
                </a:lnTo>
                <a:lnTo>
                  <a:pt x="1963" y="622"/>
                </a:lnTo>
                <a:lnTo>
                  <a:pt x="1969" y="630"/>
                </a:lnTo>
                <a:lnTo>
                  <a:pt x="1973" y="639"/>
                </a:lnTo>
                <a:lnTo>
                  <a:pt x="1979" y="647"/>
                </a:lnTo>
                <a:lnTo>
                  <a:pt x="1983" y="656"/>
                </a:lnTo>
                <a:lnTo>
                  <a:pt x="1988" y="664"/>
                </a:lnTo>
                <a:lnTo>
                  <a:pt x="1993" y="673"/>
                </a:lnTo>
                <a:lnTo>
                  <a:pt x="1997" y="681"/>
                </a:lnTo>
                <a:lnTo>
                  <a:pt x="2001" y="690"/>
                </a:lnTo>
                <a:lnTo>
                  <a:pt x="2007" y="698"/>
                </a:lnTo>
                <a:lnTo>
                  <a:pt x="2011" y="707"/>
                </a:lnTo>
                <a:lnTo>
                  <a:pt x="2015" y="715"/>
                </a:lnTo>
                <a:lnTo>
                  <a:pt x="2019" y="723"/>
                </a:lnTo>
                <a:lnTo>
                  <a:pt x="2024" y="732"/>
                </a:lnTo>
                <a:lnTo>
                  <a:pt x="2028" y="740"/>
                </a:lnTo>
                <a:lnTo>
                  <a:pt x="2032" y="749"/>
                </a:lnTo>
                <a:lnTo>
                  <a:pt x="2036" y="757"/>
                </a:lnTo>
                <a:lnTo>
                  <a:pt x="2041" y="766"/>
                </a:lnTo>
                <a:lnTo>
                  <a:pt x="2045" y="773"/>
                </a:lnTo>
                <a:lnTo>
                  <a:pt x="2049" y="781"/>
                </a:lnTo>
                <a:lnTo>
                  <a:pt x="2053" y="790"/>
                </a:lnTo>
                <a:lnTo>
                  <a:pt x="2056" y="798"/>
                </a:lnTo>
                <a:lnTo>
                  <a:pt x="2060" y="807"/>
                </a:lnTo>
                <a:lnTo>
                  <a:pt x="2069" y="824"/>
                </a:lnTo>
                <a:lnTo>
                  <a:pt x="2076" y="840"/>
                </a:lnTo>
                <a:lnTo>
                  <a:pt x="2083" y="857"/>
                </a:lnTo>
                <a:lnTo>
                  <a:pt x="2090" y="874"/>
                </a:lnTo>
                <a:lnTo>
                  <a:pt x="2097" y="891"/>
                </a:lnTo>
                <a:lnTo>
                  <a:pt x="2104" y="908"/>
                </a:lnTo>
                <a:lnTo>
                  <a:pt x="2110" y="925"/>
                </a:lnTo>
                <a:lnTo>
                  <a:pt x="2117" y="942"/>
                </a:lnTo>
                <a:lnTo>
                  <a:pt x="2122" y="959"/>
                </a:lnTo>
                <a:lnTo>
                  <a:pt x="2129" y="976"/>
                </a:lnTo>
                <a:lnTo>
                  <a:pt x="2135" y="993"/>
                </a:lnTo>
                <a:lnTo>
                  <a:pt x="2141" y="1010"/>
                </a:lnTo>
                <a:lnTo>
                  <a:pt x="2146" y="1025"/>
                </a:lnTo>
                <a:lnTo>
                  <a:pt x="2152" y="1042"/>
                </a:lnTo>
                <a:lnTo>
                  <a:pt x="2158" y="1059"/>
                </a:lnTo>
                <a:lnTo>
                  <a:pt x="2162" y="1076"/>
                </a:lnTo>
                <a:lnTo>
                  <a:pt x="2167" y="1093"/>
                </a:lnTo>
                <a:lnTo>
                  <a:pt x="2173" y="1110"/>
                </a:lnTo>
                <a:lnTo>
                  <a:pt x="2177" y="1127"/>
                </a:lnTo>
                <a:lnTo>
                  <a:pt x="2182" y="1143"/>
                </a:lnTo>
                <a:lnTo>
                  <a:pt x="2187" y="1160"/>
                </a:lnTo>
                <a:lnTo>
                  <a:pt x="2191" y="1177"/>
                </a:lnTo>
                <a:lnTo>
                  <a:pt x="2196" y="1194"/>
                </a:lnTo>
                <a:lnTo>
                  <a:pt x="2200" y="1211"/>
                </a:lnTo>
                <a:lnTo>
                  <a:pt x="2204" y="1228"/>
                </a:lnTo>
                <a:lnTo>
                  <a:pt x="2208" y="1245"/>
                </a:lnTo>
                <a:lnTo>
                  <a:pt x="2213" y="1262"/>
                </a:lnTo>
                <a:lnTo>
                  <a:pt x="2217" y="1279"/>
                </a:lnTo>
                <a:lnTo>
                  <a:pt x="2220" y="1296"/>
                </a:lnTo>
                <a:lnTo>
                  <a:pt x="2224" y="1313"/>
                </a:lnTo>
                <a:lnTo>
                  <a:pt x="2228" y="1330"/>
                </a:lnTo>
                <a:lnTo>
                  <a:pt x="2231" y="1346"/>
                </a:lnTo>
                <a:lnTo>
                  <a:pt x="2235" y="1363"/>
                </a:lnTo>
                <a:lnTo>
                  <a:pt x="2238" y="1380"/>
                </a:lnTo>
                <a:lnTo>
                  <a:pt x="2242" y="1397"/>
                </a:lnTo>
                <a:lnTo>
                  <a:pt x="2245" y="1414"/>
                </a:lnTo>
                <a:lnTo>
                  <a:pt x="2249" y="1431"/>
                </a:lnTo>
                <a:lnTo>
                  <a:pt x="2255" y="1465"/>
                </a:lnTo>
                <a:lnTo>
                  <a:pt x="2262" y="1497"/>
                </a:lnTo>
                <a:lnTo>
                  <a:pt x="2269" y="1531"/>
                </a:lnTo>
                <a:lnTo>
                  <a:pt x="2275" y="1565"/>
                </a:lnTo>
                <a:lnTo>
                  <a:pt x="2280" y="1599"/>
                </a:lnTo>
                <a:lnTo>
                  <a:pt x="2293" y="1666"/>
                </a:lnTo>
                <a:lnTo>
                  <a:pt x="2299" y="1700"/>
                </a:lnTo>
                <a:lnTo>
                  <a:pt x="2306" y="1734"/>
                </a:lnTo>
                <a:lnTo>
                  <a:pt x="2311" y="1768"/>
                </a:lnTo>
                <a:lnTo>
                  <a:pt x="2318" y="180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1" name="Straight Connector 90"/>
          <p:cNvCxnSpPr>
            <a:endCxn id="89" idx="28"/>
          </p:cNvCxnSpPr>
          <p:nvPr/>
        </p:nvCxnSpPr>
        <p:spPr>
          <a:xfrm flipH="1" flipV="1">
            <a:off x="8166890" y="1322387"/>
            <a:ext cx="8734" cy="1738313"/>
          </a:xfrm>
          <a:prstGeom prst="line">
            <a:avLst/>
          </a:prstGeom>
        </p:spPr>
        <p:style>
          <a:lnRef idx="3">
            <a:schemeClr val="accent6"/>
          </a:lnRef>
          <a:fillRef idx="0">
            <a:schemeClr val="accent6"/>
          </a:fillRef>
          <a:effectRef idx="2">
            <a:schemeClr val="accent6"/>
          </a:effectRef>
          <a:fontRef idx="minor">
            <a:schemeClr val="tx1"/>
          </a:fontRef>
        </p:style>
      </p:cxnSp>
      <p:cxnSp>
        <p:nvCxnSpPr>
          <p:cNvPr id="99" name="Straight Connector 98"/>
          <p:cNvCxnSpPr>
            <a:stCxn id="85" idx="14"/>
            <a:endCxn id="85" idx="43"/>
          </p:cNvCxnSpPr>
          <p:nvPr/>
        </p:nvCxnSpPr>
        <p:spPr>
          <a:xfrm>
            <a:off x="8177213" y="4603750"/>
            <a:ext cx="0" cy="1265238"/>
          </a:xfrm>
          <a:prstGeom prst="line">
            <a:avLst/>
          </a:prstGeom>
        </p:spPr>
        <p:style>
          <a:lnRef idx="2">
            <a:schemeClr val="accent6"/>
          </a:lnRef>
          <a:fillRef idx="0">
            <a:schemeClr val="accent6"/>
          </a:fillRef>
          <a:effectRef idx="1">
            <a:schemeClr val="accent6"/>
          </a:effectRef>
          <a:fontRef idx="minor">
            <a:schemeClr val="tx1"/>
          </a:fontRef>
        </p:style>
      </p:cxnSp>
      <p:cxnSp>
        <p:nvCxnSpPr>
          <p:cNvPr id="102" name="Straight Connector 101"/>
          <p:cNvCxnSpPr>
            <a:endCxn id="40" idx="1"/>
          </p:cNvCxnSpPr>
          <p:nvPr/>
        </p:nvCxnSpPr>
        <p:spPr>
          <a:xfrm>
            <a:off x="3884613" y="4940300"/>
            <a:ext cx="1" cy="1222375"/>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6264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10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right)">
                                      <p:cBhvr>
                                        <p:cTn id="12" dur="1000"/>
                                        <p:tgtEl>
                                          <p:spTgt spid="77"/>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1000"/>
                                        <p:tgtEl>
                                          <p:spTgt spid="75"/>
                                        </p:tgtEl>
                                      </p:cBhvr>
                                    </p:animEffect>
                                  </p:childTnLst>
                                </p:cTn>
                              </p:par>
                            </p:childTnLst>
                          </p:cTn>
                        </p:par>
                        <p:par>
                          <p:cTn id="17" fill="hold">
                            <p:stCondLst>
                              <p:cond delay="2000"/>
                            </p:stCondLst>
                            <p:childTnLst>
                              <p:par>
                                <p:cTn id="18" presetID="22" presetClass="entr" presetSubtype="2" fill="hold" grpId="0"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ipe(right)">
                                      <p:cBhvr>
                                        <p:cTn id="20" dur="10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up)">
                                      <p:cBhvr>
                                        <p:cTn id="25" dur="10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right)">
                                      <p:cBhvr>
                                        <p:cTn id="30" dur="1000"/>
                                        <p:tgtEl>
                                          <p:spTgt spid="7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left)">
                                      <p:cBhvr>
                                        <p:cTn id="35" dur="10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right)">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left)">
                                      <p:cBhvr>
                                        <p:cTn id="45" dur="1000"/>
                                        <p:tgtEl>
                                          <p:spTgt spid="8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heel(1)">
                                      <p:cBhvr>
                                        <p:cTn id="50" dur="20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ipe(up)">
                                      <p:cBhvr>
                                        <p:cTn id="55" dur="10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10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heel(1)">
                                      <p:cBhvr>
                                        <p:cTn id="65" dur="2000"/>
                                        <p:tgtEl>
                                          <p:spTgt spid="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wipe(down)">
                                      <p:cBhvr>
                                        <p:cTn id="70" dur="1000"/>
                                        <p:tgtEl>
                                          <p:spTgt spid="9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10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left)">
                                      <p:cBhvr>
                                        <p:cTn id="80" dur="10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heel(1)">
                                      <p:cBhvr>
                                        <p:cTn id="85" dur="2000"/>
                                        <p:tgtEl>
                                          <p:spTgt spid="8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left)">
                                      <p:cBhvr>
                                        <p:cTn id="90" dur="1000"/>
                                        <p:tgtEl>
                                          <p:spTgt spid="8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wipe(left)">
                                      <p:cBhvr>
                                        <p:cTn id="95" dur="1000"/>
                                        <p:tgtEl>
                                          <p:spTgt spid="4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left)">
                                      <p:cBhvr>
                                        <p:cTn id="100" dur="10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grpId="0"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right)">
                                      <p:cBhvr>
                                        <p:cTn id="105" dur="1000"/>
                                        <p:tgtEl>
                                          <p:spTgt spid="8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wipe(left)">
                                      <p:cBhvr>
                                        <p:cTn id="110" dur="1000"/>
                                        <p:tgtEl>
                                          <p:spTgt spid="87"/>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animEffect transition="in" filter="wheel(1)">
                                      <p:cBhvr>
                                        <p:cTn id="115"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6" grpId="0" animBg="1"/>
      <p:bldP spid="47" grpId="0" animBg="1"/>
      <p:bldP spid="48" grpId="0" animBg="1"/>
      <p:bldP spid="49"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219" y="398608"/>
            <a:ext cx="10515600" cy="1319357"/>
          </a:xfrm>
        </p:spPr>
        <p:txBody>
          <a:bodyPr/>
          <a:lstStyle/>
          <a:p>
            <a:r>
              <a:rPr lang="en-US" dirty="0"/>
              <a:t>2) Make a complete orthographic drawing of a geometrical solid cut by a plane. Find the true shape of the section. Construct the development of the surface of the solid.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0" y="1717965"/>
            <a:ext cx="4056843" cy="5011394"/>
          </a:xfrm>
          <a:prstGeom prst="rect">
            <a:avLst/>
          </a:prstGeom>
        </p:spPr>
      </p:pic>
      <p:cxnSp>
        <p:nvCxnSpPr>
          <p:cNvPr id="5" name="Straight Connector 4"/>
          <p:cNvCxnSpPr/>
          <p:nvPr/>
        </p:nvCxnSpPr>
        <p:spPr>
          <a:xfrm>
            <a:off x="4803572" y="1705086"/>
            <a:ext cx="15415" cy="4927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818987" y="1705086"/>
            <a:ext cx="6775610"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10011" y="1717965"/>
            <a:ext cx="19612" cy="49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8987" y="6632620"/>
            <a:ext cx="6810636" cy="128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34401" y="1717965"/>
            <a:ext cx="2614411" cy="369332"/>
          </a:xfrm>
          <a:prstGeom prst="rect">
            <a:avLst/>
          </a:prstGeom>
          <a:noFill/>
        </p:spPr>
        <p:txBody>
          <a:bodyPr wrap="square" rtlCol="0">
            <a:spAutoFit/>
          </a:bodyPr>
          <a:lstStyle/>
          <a:p>
            <a:r>
              <a:rPr lang="en-US" dirty="0"/>
              <a:t>3D Visualization: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338" y="2543352"/>
            <a:ext cx="3230454" cy="363321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206" y="2455118"/>
            <a:ext cx="3142988" cy="3808170"/>
          </a:xfrm>
          <a:prstGeom prst="rect">
            <a:avLst/>
          </a:prstGeom>
        </p:spPr>
      </p:pic>
      <p:sp>
        <p:nvSpPr>
          <p:cNvPr id="4" name="Footer Placeholder 3"/>
          <p:cNvSpPr>
            <a:spLocks noGrp="1"/>
          </p:cNvSpPr>
          <p:nvPr>
            <p:ph type="ftr" sz="quarter" idx="11"/>
          </p:nvPr>
        </p:nvSpPr>
        <p:spPr>
          <a:xfrm>
            <a:off x="3810000" y="6312960"/>
            <a:ext cx="4114800" cy="365125"/>
          </a:xfrm>
        </p:spPr>
        <p:txBody>
          <a:bodyPr/>
          <a:lstStyle/>
          <a:p>
            <a:r>
              <a:rPr lang="en-US"/>
              <a:t>Prepared by Er. Bibek Magar ( bibek.magar@thc.tu.edu.np)</a:t>
            </a:r>
            <a:endParaRPr lang="en-US" dirty="0"/>
          </a:p>
        </p:txBody>
      </p:sp>
    </p:spTree>
    <p:extLst>
      <p:ext uri="{BB962C8B-B14F-4D97-AF65-F5344CB8AC3E}">
        <p14:creationId xmlns:p14="http://schemas.microsoft.com/office/powerpoint/2010/main" val="108524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80">
                                          <p:stCondLst>
                                            <p:cond delay="0"/>
                                          </p:stCondLst>
                                        </p:cTn>
                                        <p:tgtEl>
                                          <p:spTgt spid="14"/>
                                        </p:tgtEl>
                                      </p:cBhvr>
                                    </p:animEffect>
                                    <p:anim calcmode="lin" valueType="num">
                                      <p:cBhvr>
                                        <p:cTn id="5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8" dur="26">
                                          <p:stCondLst>
                                            <p:cond delay="650"/>
                                          </p:stCondLst>
                                        </p:cTn>
                                        <p:tgtEl>
                                          <p:spTgt spid="14"/>
                                        </p:tgtEl>
                                      </p:cBhvr>
                                      <p:to x="100000" y="60000"/>
                                    </p:animScale>
                                    <p:animScale>
                                      <p:cBhvr>
                                        <p:cTn id="59" dur="166" decel="50000">
                                          <p:stCondLst>
                                            <p:cond delay="676"/>
                                          </p:stCondLst>
                                        </p:cTn>
                                        <p:tgtEl>
                                          <p:spTgt spid="14"/>
                                        </p:tgtEl>
                                      </p:cBhvr>
                                      <p:to x="100000" y="100000"/>
                                    </p:animScale>
                                    <p:animScale>
                                      <p:cBhvr>
                                        <p:cTn id="60" dur="26">
                                          <p:stCondLst>
                                            <p:cond delay="1312"/>
                                          </p:stCondLst>
                                        </p:cTn>
                                        <p:tgtEl>
                                          <p:spTgt spid="14"/>
                                        </p:tgtEl>
                                      </p:cBhvr>
                                      <p:to x="100000" y="80000"/>
                                    </p:animScale>
                                    <p:animScale>
                                      <p:cBhvr>
                                        <p:cTn id="61" dur="166" decel="50000">
                                          <p:stCondLst>
                                            <p:cond delay="1338"/>
                                          </p:stCondLst>
                                        </p:cTn>
                                        <p:tgtEl>
                                          <p:spTgt spid="14"/>
                                        </p:tgtEl>
                                      </p:cBhvr>
                                      <p:to x="100000" y="100000"/>
                                    </p:animScale>
                                    <p:animScale>
                                      <p:cBhvr>
                                        <p:cTn id="62" dur="26">
                                          <p:stCondLst>
                                            <p:cond delay="1642"/>
                                          </p:stCondLst>
                                        </p:cTn>
                                        <p:tgtEl>
                                          <p:spTgt spid="14"/>
                                        </p:tgtEl>
                                      </p:cBhvr>
                                      <p:to x="100000" y="90000"/>
                                    </p:animScale>
                                    <p:animScale>
                                      <p:cBhvr>
                                        <p:cTn id="63" dur="166" decel="50000">
                                          <p:stCondLst>
                                            <p:cond delay="1668"/>
                                          </p:stCondLst>
                                        </p:cTn>
                                        <p:tgtEl>
                                          <p:spTgt spid="14"/>
                                        </p:tgtEl>
                                      </p:cBhvr>
                                      <p:to x="100000" y="100000"/>
                                    </p:animScale>
                                    <p:animScale>
                                      <p:cBhvr>
                                        <p:cTn id="64" dur="26">
                                          <p:stCondLst>
                                            <p:cond delay="1808"/>
                                          </p:stCondLst>
                                        </p:cTn>
                                        <p:tgtEl>
                                          <p:spTgt spid="14"/>
                                        </p:tgtEl>
                                      </p:cBhvr>
                                      <p:to x="100000" y="95000"/>
                                    </p:animScale>
                                    <p:animScale>
                                      <p:cBhvr>
                                        <p:cTn id="65"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2.4|2.3|3|2|2.3|2.1|4.7|1.8|7.3|2.9|1.3|2.2|1.6|1.4|1.9|1.2|2.4|1.9|1.9|1.9|9.1|1.7|1.7|1.8|2.1|2|1.3|1.5|1.4|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4587</TotalTime>
  <Words>996</Words>
  <Application>Microsoft Office PowerPoint</Application>
  <PresentationFormat>Widescreen</PresentationFormat>
  <Paragraphs>87</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Surface Development</vt:lpstr>
      <vt:lpstr>Surface Development</vt:lpstr>
      <vt:lpstr>PowerPoint Presentation</vt:lpstr>
      <vt:lpstr>PowerPoint Presentation</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pc</cp:lastModifiedBy>
  <cp:revision>153</cp:revision>
  <dcterms:created xsi:type="dcterms:W3CDTF">2022-06-08T03:31:28Z</dcterms:created>
  <dcterms:modified xsi:type="dcterms:W3CDTF">2024-04-23T14:27:41Z</dcterms:modified>
</cp:coreProperties>
</file>